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706" r:id="rId6"/>
    <p:sldMasterId id="2147483725" r:id="rId7"/>
  </p:sldMasterIdLst>
  <p:notesMasterIdLst>
    <p:notesMasterId r:id="rId38"/>
  </p:notesMasterIdLst>
  <p:handoutMasterIdLst>
    <p:handoutMasterId r:id="rId39"/>
  </p:handoutMasterIdLst>
  <p:sldIdLst>
    <p:sldId id="342" r:id="rId8"/>
    <p:sldId id="370" r:id="rId9"/>
    <p:sldId id="371" r:id="rId10"/>
    <p:sldId id="403" r:id="rId11"/>
    <p:sldId id="402" r:id="rId12"/>
    <p:sldId id="404" r:id="rId13"/>
    <p:sldId id="405" r:id="rId14"/>
    <p:sldId id="416" r:id="rId15"/>
    <p:sldId id="420" r:id="rId16"/>
    <p:sldId id="409" r:id="rId17"/>
    <p:sldId id="422" r:id="rId18"/>
    <p:sldId id="408" r:id="rId19"/>
    <p:sldId id="415" r:id="rId20"/>
    <p:sldId id="425" r:id="rId21"/>
    <p:sldId id="435" r:id="rId22"/>
    <p:sldId id="419" r:id="rId23"/>
    <p:sldId id="430" r:id="rId24"/>
    <p:sldId id="384" r:id="rId25"/>
    <p:sldId id="431" r:id="rId26"/>
    <p:sldId id="432" r:id="rId27"/>
    <p:sldId id="399" r:id="rId28"/>
    <p:sldId id="428" r:id="rId29"/>
    <p:sldId id="412" r:id="rId30"/>
    <p:sldId id="410" r:id="rId31"/>
    <p:sldId id="437" r:id="rId32"/>
    <p:sldId id="438" r:id="rId33"/>
    <p:sldId id="439" r:id="rId34"/>
    <p:sldId id="434" r:id="rId35"/>
    <p:sldId id="400" r:id="rId36"/>
    <p:sldId id="436" r:id="rId37"/>
  </p:sldIdLst>
  <p:sldSz cx="12190413" cy="6859588"/>
  <p:notesSz cx="6858000" cy="9144000"/>
  <p:defaultTextStyle>
    <a:defPPr>
      <a:defRPr lang="en-US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>
          <p15:clr>
            <a:srgbClr val="A4A3A4"/>
          </p15:clr>
        </p15:guide>
        <p15:guide id="2" pos="56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Sullivan" initials="PS" lastIdx="1" clrIdx="0">
    <p:extLst/>
  </p:cmAuthor>
  <p:cmAuthor id="2" name="Yousry Mohamed" initials="YM" lastIdx="1" clrIdx="1">
    <p:extLst>
      <p:ext uri="{19B8F6BF-5375-455C-9EA6-DF929625EA0E}">
        <p15:presenceInfo xmlns:p15="http://schemas.microsoft.com/office/powerpoint/2012/main" userId="Yousry Mohame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8" autoAdjust="0"/>
    <p:restoredTop sz="96370" autoAdjust="0"/>
  </p:normalViewPr>
  <p:slideViewPr>
    <p:cSldViewPr showGuides="1">
      <p:cViewPr varScale="1">
        <p:scale>
          <a:sx n="112" d="100"/>
          <a:sy n="112" d="100"/>
        </p:scale>
        <p:origin x="636" y="102"/>
      </p:cViewPr>
      <p:guideLst>
        <p:guide orient="horz" pos="618"/>
        <p:guide pos="56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3822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5E657-C75E-4190-B3C3-105C9C4260DF}" type="datetimeFigureOut">
              <a:rPr lang="en-AU" smtClean="0"/>
              <a:t>15/11/2016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98D88-B6F7-4C17-9B14-1B1A9C0C09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30693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42A88-9C46-4A82-BC64-6521039314F7}" type="datetimeFigureOut">
              <a:rPr lang="en-AU" smtClean="0"/>
              <a:t>15/11/2016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FB293-4812-4AD5-9D7B-16C5960DBB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5876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914473">
              <a:spcAft>
                <a:spcPts val="360"/>
              </a:spcAft>
              <a:buClr>
                <a:srgbClr val="00AAFF"/>
              </a:buClr>
              <a:buFont typeface="Arial" panose="020B0604020202020204" pitchFamily="34" charset="0"/>
              <a:buNone/>
            </a:pPr>
            <a:r>
              <a:rPr lang="en-AU" b="1" dirty="0"/>
              <a:t>Start SQL instance &amp; Hadoop VM</a:t>
            </a:r>
          </a:p>
        </p:txBody>
      </p:sp>
    </p:spTree>
    <p:extLst>
      <p:ext uri="{BB962C8B-B14F-4D97-AF65-F5344CB8AC3E}">
        <p14:creationId xmlns:p14="http://schemas.microsoft.com/office/powerpoint/2010/main" val="755750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Mention</a:t>
            </a:r>
            <a:r>
              <a:rPr lang="en-AU" baseline="0" dirty="0"/>
              <a:t> the good point about Spark in Azure, files are in BLOB storage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8022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1913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IIS web log example</a:t>
            </a:r>
          </a:p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285750" marR="0" lvl="0" indent="-28575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dirty="0"/>
              <a:t>C# console or </a:t>
            </a:r>
            <a:r>
              <a:rPr lang="en-AU" dirty="0" err="1"/>
              <a:t>LogLizard</a:t>
            </a:r>
            <a:r>
              <a:rPr lang="en-AU" dirty="0"/>
              <a:t> to parse files</a:t>
            </a:r>
          </a:p>
          <a:p>
            <a:pPr marL="285750" marR="0" lvl="0" indent="-28575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dirty="0"/>
              <a:t>There might be tools or apps to do it more easily but the point is that we have a general purpose engine suitable to process data for any problem</a:t>
            </a:r>
          </a:p>
        </p:txBody>
      </p:sp>
    </p:spTree>
    <p:extLst>
      <p:ext uri="{BB962C8B-B14F-4D97-AF65-F5344CB8AC3E}">
        <p14:creationId xmlns:p14="http://schemas.microsoft.com/office/powerpoint/2010/main" val="1383631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Mention why we need caching here</a:t>
            </a:r>
          </a:p>
          <a:p>
            <a:r>
              <a:rPr lang="en-AU" dirty="0"/>
              <a:t>Caching options : memory – memory </a:t>
            </a:r>
            <a:r>
              <a:rPr lang="en-AU" dirty="0" err="1"/>
              <a:t>ser</a:t>
            </a:r>
            <a:r>
              <a:rPr lang="en-AU" dirty="0"/>
              <a:t> – memory and disk </a:t>
            </a:r>
            <a:r>
              <a:rPr lang="en-AU" dirty="0" err="1"/>
              <a:t>etc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6745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</a:t>
            </a:r>
            <a:r>
              <a:rPr lang="en-AU" baseline="0" dirty="0"/>
              <a:t> do not have programs in Spark return in a few seconds</a:t>
            </a:r>
          </a:p>
          <a:p>
            <a:endParaRPr lang="en-AU" baseline="0" dirty="0"/>
          </a:p>
          <a:p>
            <a:r>
              <a:rPr lang="en-AU" baseline="0" dirty="0"/>
              <a:t>Sometimes we need a bit long running jobs or applications running all the time like streaming</a:t>
            </a:r>
          </a:p>
          <a:p>
            <a:endParaRPr lang="en-AU" baseline="0" dirty="0"/>
          </a:p>
          <a:p>
            <a:r>
              <a:rPr lang="en-AU" baseline="0" dirty="0"/>
              <a:t>Analyst/data scientist might prepare code for the analysis and the developer will take it compile it into a JAR and submit it to a cluster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4922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104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9395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in the browser</a:t>
            </a:r>
            <a:r>
              <a:rPr lang="en-AU" baseline="0" dirty="0"/>
              <a:t> what happened with the previous example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2739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55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18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Give feedback for hand show</a:t>
            </a:r>
          </a:p>
        </p:txBody>
      </p:sp>
    </p:spTree>
    <p:extLst>
      <p:ext uri="{BB962C8B-B14F-4D97-AF65-F5344CB8AC3E}">
        <p14:creationId xmlns:p14="http://schemas.microsoft.com/office/powerpoint/2010/main" val="149712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b="1" dirty="0"/>
              <a:t>Describe problem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Trending hashtags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Filtered</a:t>
            </a:r>
            <a:r>
              <a:rPr lang="en-US" b="1" baseline="0" dirty="0"/>
              <a:t> Hashtags (filters can be session provided or we can try tweets with Telstra words)</a:t>
            </a:r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8279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535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533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Describe the workflow of ML</a:t>
            </a:r>
          </a:p>
          <a:p>
            <a:r>
              <a:rPr lang="en-US" dirty="0"/>
              <a:t>Mention saving the model</a:t>
            </a:r>
          </a:p>
        </p:txBody>
      </p:sp>
    </p:spTree>
    <p:extLst>
      <p:ext uri="{BB962C8B-B14F-4D97-AF65-F5344CB8AC3E}">
        <p14:creationId xmlns:p14="http://schemas.microsoft.com/office/powerpoint/2010/main" val="3303850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Describe the workflow of ML</a:t>
            </a:r>
          </a:p>
          <a:p>
            <a:r>
              <a:rPr lang="en-US" dirty="0"/>
              <a:t>Mention saving the model</a:t>
            </a:r>
          </a:p>
        </p:txBody>
      </p:sp>
    </p:spTree>
    <p:extLst>
      <p:ext uri="{BB962C8B-B14F-4D97-AF65-F5344CB8AC3E}">
        <p14:creationId xmlns:p14="http://schemas.microsoft.com/office/powerpoint/2010/main" val="31718063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049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958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60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Go faster in why Hadoop is suitable</a:t>
            </a:r>
            <a:r>
              <a:rPr lang="en-AU" b="1" baseline="0" dirty="0"/>
              <a:t> for many applications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609656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Give a hint that file is small but the model works well for huge</a:t>
            </a:r>
            <a:r>
              <a:rPr lang="en-AU" b="1" baseline="0" dirty="0"/>
              <a:t> data sets</a:t>
            </a:r>
          </a:p>
          <a:p>
            <a:endParaRPr lang="en-AU" b="1" baseline="0" dirty="0"/>
          </a:p>
          <a:p>
            <a:r>
              <a:rPr lang="en-AU" b="1" baseline="0" dirty="0"/>
              <a:t>Make fun of popular worlds for a speech by Obama vs a speech by Trump</a:t>
            </a:r>
            <a:endParaRPr lang="en-AU" b="1" dirty="0"/>
          </a:p>
          <a:p>
            <a:endParaRPr lang="en-AU" b="1" dirty="0"/>
          </a:p>
          <a:p>
            <a:r>
              <a:rPr lang="en-AU" b="1" dirty="0"/>
              <a:t>After</a:t>
            </a:r>
            <a:r>
              <a:rPr lang="en-AU" b="1" baseline="0" dirty="0"/>
              <a:t> this slide ask how many lines do you expect the Hadoop equivalent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829133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Hint that most material and docs will be 1.x for now</a:t>
            </a:r>
          </a:p>
        </p:txBody>
      </p:sp>
    </p:spTree>
    <p:extLst>
      <p:ext uri="{BB962C8B-B14F-4D97-AF65-F5344CB8AC3E}">
        <p14:creationId xmlns:p14="http://schemas.microsoft.com/office/powerpoint/2010/main" val="4028533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do not go in details about companies</a:t>
            </a:r>
          </a:p>
        </p:txBody>
      </p:sp>
    </p:spTree>
    <p:extLst>
      <p:ext uri="{BB962C8B-B14F-4D97-AF65-F5344CB8AC3E}">
        <p14:creationId xmlns:p14="http://schemas.microsoft.com/office/powerpoint/2010/main" val="447022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barrier to entry for working</a:t>
            </a:r>
            <a:r>
              <a:rPr lang="en-US" baseline="0" dirty="0"/>
              <a:t> with the spark API is minimal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75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do not go in details for the libraries</a:t>
            </a:r>
          </a:p>
        </p:txBody>
      </p:sp>
    </p:spTree>
    <p:extLst>
      <p:ext uri="{BB962C8B-B14F-4D97-AF65-F5344CB8AC3E}">
        <p14:creationId xmlns:p14="http://schemas.microsoft.com/office/powerpoint/2010/main" val="378002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9357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15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7426B-7391-449A-B56C-E1A77128C4C4}" type="datetime1">
              <a:rPr lang="en-AU" smtClean="0"/>
              <a:t>15/11/2016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85692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981521"/>
            <a:ext cx="9504878" cy="3744417"/>
          </a:xfrm>
        </p:spPr>
        <p:txBody>
          <a:bodyPr anchor="t"/>
          <a:lstStyle>
            <a:lvl1pPr algn="l">
              <a:lnSpc>
                <a:spcPts val="9600"/>
              </a:lnSpc>
              <a:defRPr sz="9600" b="0" i="1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Quote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53C63E-8608-4356-A9B4-3041BECC50FE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0" y="4725938"/>
            <a:ext cx="9504877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42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quote source</a:t>
            </a:r>
          </a:p>
        </p:txBody>
      </p:sp>
    </p:spTree>
    <p:extLst>
      <p:ext uri="{BB962C8B-B14F-4D97-AF65-F5344CB8AC3E}">
        <p14:creationId xmlns:p14="http://schemas.microsoft.com/office/powerpoint/2010/main" val="642817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92"/>
            <a:ext cx="12193413" cy="6858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rgbClr val="CDFF00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/>
            </a:lvl1pPr>
            <a:lvl2pPr marL="273050" indent="-273050">
              <a:buClrTx/>
              <a:defRPr/>
            </a:lvl2pPr>
            <a:lvl3pPr marL="538163" indent="-265113">
              <a:buClrTx/>
              <a:defRPr/>
            </a:lvl3pPr>
            <a:lvl4pPr marL="803275" indent="-273050">
              <a:buClrTx/>
              <a:defRPr/>
            </a:lvl4pPr>
            <a:lvl5pPr marL="1076325" indent="-265113">
              <a:buClrTx/>
              <a:defRPr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7C619A-9F18-4D93-8EEE-576C0CEDC744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/>
              <a:t>Optional: insert photo of contact by clicking picture icon below</a:t>
            </a:r>
          </a:p>
        </p:txBody>
      </p:sp>
    </p:spTree>
    <p:extLst>
      <p:ext uri="{BB962C8B-B14F-4D97-AF65-F5344CB8AC3E}">
        <p14:creationId xmlns:p14="http://schemas.microsoft.com/office/powerpoint/2010/main" val="3310737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/>
            </a:lvl1pPr>
            <a:lvl2pPr marL="273050" indent="-273050">
              <a:buClrTx/>
              <a:defRPr/>
            </a:lvl2pPr>
            <a:lvl3pPr marL="538163" indent="-265113">
              <a:buClrTx/>
              <a:defRPr/>
            </a:lvl3pPr>
            <a:lvl4pPr marL="803275" indent="-273050">
              <a:buClrTx/>
              <a:defRPr/>
            </a:lvl4pPr>
            <a:lvl5pPr marL="1076325" indent="-265113">
              <a:buClrTx/>
              <a:defRPr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8A7282-7E62-4A14-AE3D-1D7B2A93D2EB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/>
              <a:t>Optional: insert photo of contact by clicking picture icon below</a:t>
            </a:r>
          </a:p>
        </p:txBody>
      </p:sp>
    </p:spTree>
    <p:extLst>
      <p:ext uri="{BB962C8B-B14F-4D97-AF65-F5344CB8AC3E}">
        <p14:creationId xmlns:p14="http://schemas.microsoft.com/office/powerpoint/2010/main" val="8290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466"/>
            <a:ext cx="12234761" cy="6882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/>
            </a:lvl1pPr>
            <a:lvl2pPr marL="273050" indent="-273050">
              <a:buClrTx/>
              <a:defRPr/>
            </a:lvl2pPr>
            <a:lvl3pPr marL="538163" indent="-265113">
              <a:buClrTx/>
              <a:defRPr/>
            </a:lvl3pPr>
            <a:lvl4pPr marL="803275" indent="-273050">
              <a:buClrTx/>
              <a:defRPr/>
            </a:lvl4pPr>
            <a:lvl5pPr marL="1076325" indent="-265113">
              <a:buClrTx/>
              <a:defRPr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296D27-F043-4AA9-8974-B62606321D20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/>
              <a:t>Optional: insert photo of contact by clicking picture icon below</a:t>
            </a:r>
          </a:p>
        </p:txBody>
      </p:sp>
    </p:spTree>
    <p:extLst>
      <p:ext uri="{BB962C8B-B14F-4D97-AF65-F5344CB8AC3E}">
        <p14:creationId xmlns:p14="http://schemas.microsoft.com/office/powerpoint/2010/main" val="23719205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823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/>
            </a:lvl1pPr>
            <a:lvl2pPr marL="273050" indent="-273050">
              <a:buClrTx/>
              <a:defRPr/>
            </a:lvl2pPr>
            <a:lvl3pPr marL="538163" indent="-265113">
              <a:buClrTx/>
              <a:defRPr/>
            </a:lvl3pPr>
            <a:lvl4pPr marL="803275" indent="-273050">
              <a:buClrTx/>
              <a:defRPr/>
            </a:lvl4pPr>
            <a:lvl5pPr marL="1076325" indent="-265113">
              <a:buClrTx/>
              <a:defRPr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27EC78-456A-4865-B680-20C760E8899D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/>
              <a:t>Optional: insert photo of contact by clicking picture icon below</a:t>
            </a:r>
          </a:p>
        </p:txBody>
      </p:sp>
    </p:spTree>
    <p:extLst>
      <p:ext uri="{BB962C8B-B14F-4D97-AF65-F5344CB8AC3E}">
        <p14:creationId xmlns:p14="http://schemas.microsoft.com/office/powerpoint/2010/main" val="303153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823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4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/>
            </a:lvl1pPr>
            <a:lvl2pPr marL="273050" indent="-273050">
              <a:buClrTx/>
              <a:defRPr/>
            </a:lvl2pPr>
            <a:lvl3pPr marL="538163" indent="-265113">
              <a:buClrTx/>
              <a:defRPr/>
            </a:lvl3pPr>
            <a:lvl4pPr marL="803275" indent="-273050">
              <a:buClrTx/>
              <a:defRPr/>
            </a:lvl4pPr>
            <a:lvl5pPr marL="1076325" indent="-265113">
              <a:buClrTx/>
              <a:defRPr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3F3440-954A-4538-AC1A-056357DB9993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/>
              <a:t>Optional: insert photo of contact by clicking picture icon below</a:t>
            </a:r>
          </a:p>
        </p:txBody>
      </p:sp>
    </p:spTree>
    <p:extLst>
      <p:ext uri="{BB962C8B-B14F-4D97-AF65-F5344CB8AC3E}">
        <p14:creationId xmlns:p14="http://schemas.microsoft.com/office/powerpoint/2010/main" val="2843349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1"/>
            <a:ext cx="12194823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5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/>
            </a:lvl1pPr>
            <a:lvl2pPr marL="273050" indent="-273050">
              <a:buClrTx/>
              <a:defRPr/>
            </a:lvl2pPr>
            <a:lvl3pPr marL="538163" indent="-265113">
              <a:buClrTx/>
              <a:defRPr/>
            </a:lvl3pPr>
            <a:lvl4pPr marL="803275" indent="-273050">
              <a:buClrTx/>
              <a:defRPr/>
            </a:lvl4pPr>
            <a:lvl5pPr marL="1076325" indent="-265113">
              <a:buClrTx/>
              <a:defRPr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47B076-14EA-466D-BE4C-A9F50CB1DB2F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/>
              <a:t>Optional: insert photo of contact by clicking picture icon below</a:t>
            </a:r>
          </a:p>
        </p:txBody>
      </p:sp>
    </p:spTree>
    <p:extLst>
      <p:ext uri="{BB962C8B-B14F-4D97-AF65-F5344CB8AC3E}">
        <p14:creationId xmlns:p14="http://schemas.microsoft.com/office/powerpoint/2010/main" val="3100296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/>
            </a:lvl1pPr>
          </a:lstStyle>
          <a:p>
            <a:r>
              <a:rPr lang="en-AU" noProof="0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tx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06806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5117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4"/>
            <a:ext cx="12195916" cy="68636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3F5FDA6A-7377-43F0-BE92-D7E03436024A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>
                <a:solidFill>
                  <a:schemeClr val="bg1"/>
                </a:solidFill>
              </a:rPr>
              <a:t>Page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78982" y="1581206"/>
            <a:ext cx="7200800" cy="4786074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078982" y="693490"/>
            <a:ext cx="5957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accent5"/>
                </a:solidFill>
              </a:rPr>
              <a:t>This slide</a:t>
            </a:r>
            <a:r>
              <a:rPr lang="en-AU" sz="2800" baseline="0" dirty="0">
                <a:solidFill>
                  <a:schemeClr val="accent5"/>
                </a:solidFill>
              </a:rPr>
              <a:t> is for colour reference only</a:t>
            </a:r>
            <a:endParaRPr lang="en-AU" sz="2800" dirty="0">
              <a:solidFill>
                <a:schemeClr val="accent5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4054" y="477466"/>
            <a:ext cx="18570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>
                <a:solidFill>
                  <a:schemeClr val="accent5"/>
                </a:solidFill>
              </a:rPr>
              <a:t>Colour Palette</a:t>
            </a:r>
            <a:endParaRPr lang="en-AU" dirty="0">
              <a:solidFill>
                <a:schemeClr val="accent5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4566" y="1197546"/>
            <a:ext cx="228780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0" i="0" u="none" strike="noStrike" baseline="0" dirty="0">
                <a:solidFill>
                  <a:srgbClr val="F8941E"/>
                </a:solidFill>
                <a:latin typeface="SegoeUI-Semilight"/>
              </a:rPr>
              <a:t>Our identity features large </a:t>
            </a:r>
          </a:p>
          <a:p>
            <a:r>
              <a:rPr lang="en-AU" sz="1200" b="0" i="0" u="none" strike="noStrike" baseline="0" dirty="0">
                <a:solidFill>
                  <a:srgbClr val="F8941E"/>
                </a:solidFill>
                <a:latin typeface="SegoeUI-Semilight"/>
              </a:rPr>
              <a:t>areas of navy and white, </a:t>
            </a:r>
          </a:p>
          <a:p>
            <a:r>
              <a:rPr lang="en-AU" sz="1200" b="0" i="0" u="none" strike="noStrike" baseline="0" dirty="0">
                <a:solidFill>
                  <a:srgbClr val="F8941E"/>
                </a:solidFill>
                <a:latin typeface="SegoeUI-Semilight"/>
              </a:rPr>
              <a:t>punctuated by a selected </a:t>
            </a:r>
          </a:p>
          <a:p>
            <a:r>
              <a:rPr lang="en-AU" sz="1200" b="0" i="0" u="none" strike="noStrike" baseline="0" dirty="0">
                <a:solidFill>
                  <a:srgbClr val="F8941E"/>
                </a:solidFill>
                <a:latin typeface="SegoeUI-Semilight"/>
              </a:rPr>
              <a:t>palette of highlight colours.</a:t>
            </a:r>
          </a:p>
          <a:p>
            <a:endParaRPr lang="en-AU" sz="900" b="1" i="0" u="none" strike="noStrike" baseline="0" dirty="0">
              <a:solidFill>
                <a:srgbClr val="FFFFFF"/>
              </a:solidFill>
              <a:latin typeface="SegoeUI-Bold"/>
            </a:endParaRPr>
          </a:p>
          <a:p>
            <a:r>
              <a:rPr lang="en-AU" sz="900" b="1" i="0" u="none" strike="noStrike" baseline="0" dirty="0">
                <a:solidFill>
                  <a:srgbClr val="FFFFFF"/>
                </a:solidFill>
                <a:latin typeface="SegoeUI-Bold"/>
              </a:rPr>
              <a:t>Base colours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Navy and white colour the majority of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backgrounds and copy in all applications.</a:t>
            </a:r>
          </a:p>
          <a:p>
            <a:r>
              <a:rPr lang="en-AU" sz="900" b="1" i="0" u="none" strike="noStrike" baseline="0" dirty="0">
                <a:solidFill>
                  <a:srgbClr val="FFFFFF"/>
                </a:solidFill>
                <a:latin typeface="SegoeUI-Bold"/>
              </a:rPr>
              <a:t>Highlight colours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Highlight colours are used in conjunction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with the base colours to create a vibrant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and diverse identity.</a:t>
            </a:r>
          </a:p>
          <a:p>
            <a:endParaRPr lang="en-AU" sz="900" b="0" i="0" u="none" strike="noStrike" baseline="0" dirty="0">
              <a:solidFill>
                <a:srgbClr val="FFFFFF"/>
              </a:solidFill>
              <a:latin typeface="SegoeUI"/>
            </a:endParaRP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Highlight colours can be used for: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headings and subheadings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highlight copy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rules and/or boxes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links and/or buttons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tinting images</a:t>
            </a:r>
          </a:p>
          <a:p>
            <a:r>
              <a:rPr lang="fr-FR" sz="900" b="0" i="0" u="none" strike="noStrike" baseline="0" dirty="0">
                <a:solidFill>
                  <a:srgbClr val="FFFFFF"/>
                </a:solidFill>
                <a:latin typeface="SegoeUI"/>
              </a:rPr>
              <a:t>• </a:t>
            </a:r>
            <a:r>
              <a:rPr lang="fr-FR" sz="900" b="0" i="0" u="none" strike="noStrike" baseline="0" dirty="0" err="1">
                <a:solidFill>
                  <a:srgbClr val="FFFFFF"/>
                </a:solidFill>
                <a:latin typeface="SegoeUI"/>
              </a:rPr>
              <a:t>graphic</a:t>
            </a:r>
            <a:r>
              <a:rPr lang="fr-FR" sz="900" b="0" i="0" u="none" strike="noStrike" baseline="0" dirty="0">
                <a:solidFill>
                  <a:srgbClr val="FFFFFF"/>
                </a:solidFill>
                <a:latin typeface="SegoeUI"/>
              </a:rPr>
              <a:t> </a:t>
            </a:r>
            <a:r>
              <a:rPr lang="fr-FR" sz="900" b="0" i="0" u="none" strike="noStrike" baseline="0" dirty="0" err="1">
                <a:solidFill>
                  <a:srgbClr val="FFFFFF"/>
                </a:solidFill>
                <a:latin typeface="SegoeUI"/>
              </a:rPr>
              <a:t>devices</a:t>
            </a:r>
            <a:r>
              <a:rPr lang="fr-FR" sz="900" b="0" i="0" u="none" strike="noStrike" baseline="0" dirty="0">
                <a:solidFill>
                  <a:srgbClr val="FFFFFF"/>
                </a:solidFill>
                <a:latin typeface="SegoeUI"/>
              </a:rPr>
              <a:t> </a:t>
            </a:r>
          </a:p>
          <a:p>
            <a:endParaRPr lang="en-AU" sz="900" b="1" i="0" u="none" strike="noStrike" baseline="0" dirty="0">
              <a:solidFill>
                <a:srgbClr val="FFFFFF"/>
              </a:solidFill>
              <a:latin typeface="SegoeUI-Bold"/>
            </a:endParaRPr>
          </a:p>
          <a:p>
            <a:r>
              <a:rPr lang="en-AU" sz="900" b="1" i="0" u="none" strike="noStrike" baseline="0" dirty="0">
                <a:solidFill>
                  <a:srgbClr val="FFFFFF"/>
                </a:solidFill>
                <a:latin typeface="SegoeUI-Bold"/>
              </a:rPr>
              <a:t>Highlight tints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Tints are used for charts and diagrams.</a:t>
            </a:r>
          </a:p>
          <a:p>
            <a:r>
              <a:rPr lang="en-AU" sz="900" b="1" i="0" u="none" strike="noStrike" baseline="0" dirty="0">
                <a:solidFill>
                  <a:srgbClr val="FFFFFF"/>
                </a:solidFill>
                <a:latin typeface="SegoeUI-Bold"/>
              </a:rPr>
              <a:t>Do not over-use </a:t>
            </a:r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– using one secondary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colour per page is recommended.</a:t>
            </a:r>
          </a:p>
          <a:p>
            <a:endParaRPr lang="en-AU" sz="900" b="0" i="0" u="none" strike="noStrike" baseline="0" dirty="0">
              <a:solidFill>
                <a:srgbClr val="FFFFFF"/>
              </a:solidFill>
              <a:latin typeface="SegoeUI"/>
            </a:endParaRPr>
          </a:p>
          <a:p>
            <a:r>
              <a:rPr lang="en-AU" sz="900" b="1" i="0" u="none" strike="noStrike" baseline="0" dirty="0">
                <a:solidFill>
                  <a:srgbClr val="FFFFFF"/>
                </a:solidFill>
                <a:latin typeface="SegoeUI-Bold"/>
              </a:rPr>
              <a:t>Please don’t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use any colours outside of the specified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colour palette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create non-specified tints</a:t>
            </a:r>
          </a:p>
          <a:p>
            <a:r>
              <a:rPr lang="en-AU" sz="900" b="0" i="0" u="none" strike="noStrike" baseline="0" dirty="0">
                <a:solidFill>
                  <a:srgbClr val="FFFFFF"/>
                </a:solidFill>
                <a:latin typeface="SegoeUI"/>
              </a:rPr>
              <a:t>• use only the secondary colour palette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6403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92843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525031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270565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110096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610237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/>
            </a:lvl1pPr>
          </a:lstStyle>
          <a:p>
            <a:r>
              <a:rPr lang="en-AU" noProof="0" dirty="0"/>
              <a:t>Divider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tx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7EB0C-E0F4-4D54-8802-444B3795F447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887475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Divider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0DE6C6-C590-49E9-A276-1E4436ED8632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>
                <a:solidFill>
                  <a:schemeClr val="bg1"/>
                </a:solidFill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4918346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Divider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4C9864-B42F-4630-8D14-032F043D4F5A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9705380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Divider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608796-9B0F-4562-8B24-605712DA42CC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>
                <a:solidFill>
                  <a:schemeClr val="bg1"/>
                </a:solidFill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4769588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Divider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B818116-0FD4-46BD-9C92-4659A016A9BC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060904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Divider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5EDF473-A274-4EAB-8ACB-A625907D719A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68079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4"/>
            <a:ext cx="12195916" cy="6863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078" y="261442"/>
            <a:ext cx="2500792" cy="864096"/>
          </a:xfrm>
        </p:spPr>
        <p:txBody>
          <a:bodyPr/>
          <a:lstStyle>
            <a:lvl1pPr>
              <a:lnSpc>
                <a:spcPts val="2600"/>
              </a:lnSpc>
              <a:defRPr sz="2600" spc="-100" baseline="0">
                <a:solidFill>
                  <a:schemeClr val="accent4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0078" y="1197546"/>
            <a:ext cx="2140752" cy="4527011"/>
          </a:xfrm>
        </p:spPr>
        <p:txBody>
          <a:bodyPr/>
          <a:lstStyle>
            <a:lvl1pPr marL="179388" indent="-179388">
              <a:buClrTx/>
              <a:defRPr sz="2000" spc="-50" baseline="0">
                <a:solidFill>
                  <a:schemeClr val="bg1"/>
                </a:solidFill>
              </a:defRPr>
            </a:lvl1pPr>
            <a:lvl2pPr marL="358775" indent="-179388">
              <a:buClrTx/>
              <a:defRPr sz="2000" spc="-50" baseline="0">
                <a:solidFill>
                  <a:schemeClr val="bg1"/>
                </a:solidFill>
              </a:defRPr>
            </a:lvl2pPr>
            <a:lvl3pPr marL="538163" indent="-179388">
              <a:buClrTx/>
              <a:defRPr sz="2000" spc="-50" baseline="0">
                <a:solidFill>
                  <a:schemeClr val="bg1"/>
                </a:solidFill>
              </a:defRPr>
            </a:lvl3pPr>
            <a:lvl4pPr marL="717550" indent="-179388">
              <a:buClrTx/>
              <a:defRPr sz="2000" spc="-50" baseline="0">
                <a:solidFill>
                  <a:schemeClr val="bg1"/>
                </a:solidFill>
              </a:defRPr>
            </a:lvl4pPr>
            <a:lvl5pPr marL="896938" indent="-179388">
              <a:buClrTx/>
              <a:defRPr sz="2000" spc="-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5F8C3A3D-83B9-43DD-9BF7-780E58F06FD4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811562" y="0"/>
            <a:ext cx="8698071" cy="6868134"/>
          </a:xfrm>
          <a:prstGeom prst="parallelogram">
            <a:avLst>
              <a:gd name="adj" fmla="val 7705"/>
            </a:avLst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/>
              <a:t>Click picture icon in centre of screen</a:t>
            </a:r>
          </a:p>
        </p:txBody>
      </p:sp>
    </p:spTree>
    <p:extLst>
      <p:ext uri="{BB962C8B-B14F-4D97-AF65-F5344CB8AC3E}">
        <p14:creationId xmlns:p14="http://schemas.microsoft.com/office/powerpoint/2010/main" val="31658285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E97A346-A33F-4E34-9C11-030E9778A046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>
                <a:solidFill>
                  <a:schemeClr val="tx1"/>
                </a:solidFill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5876297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45375E-DFE7-4C72-B93A-2727306180A5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2842465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CDA094-983C-4DFD-9BDE-3A42B28F6800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226370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3EB2C-51BB-4E2C-9A39-75672A11895C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2943562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DE02B9A-2D96-4A96-BE1A-8B835F0FFEED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1832015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CF92F6-924F-4B67-8486-875E0327464E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1997706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5835CD-D18B-406F-A65C-8CDEC8D1D726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>
                <a:solidFill>
                  <a:schemeClr val="tx1"/>
                </a:solidFill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8592966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C699ECC-3046-4D58-B126-7F86109E97D7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213704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2E5C5B2-D5B6-40C1-8A5F-EA020DF9B4F9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5119357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D38B8-94C2-4B46-AADE-2AE7645E6FD5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241034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84000" cy="6868134"/>
          </a:xfrm>
          <a:custGeom>
            <a:avLst/>
            <a:gdLst>
              <a:gd name="connsiteX0" fmla="*/ 0 w 11495806"/>
              <a:gd name="connsiteY0" fmla="*/ 0 h 6859588"/>
              <a:gd name="connsiteX1" fmla="*/ 11495806 w 11495806"/>
              <a:gd name="connsiteY1" fmla="*/ 0 h 6859588"/>
              <a:gd name="connsiteX2" fmla="*/ 11495806 w 11495806"/>
              <a:gd name="connsiteY2" fmla="*/ 6859588 h 6859588"/>
              <a:gd name="connsiteX3" fmla="*/ 0 w 11495806"/>
              <a:gd name="connsiteY3" fmla="*/ 6859588 h 6859588"/>
              <a:gd name="connsiteX4" fmla="*/ 0 w 11495806"/>
              <a:gd name="connsiteY4" fmla="*/ 0 h 6859588"/>
              <a:gd name="connsiteX0" fmla="*/ 0 w 11495806"/>
              <a:gd name="connsiteY0" fmla="*/ 0 h 6868134"/>
              <a:gd name="connsiteX1" fmla="*/ 11495806 w 11495806"/>
              <a:gd name="connsiteY1" fmla="*/ 0 h 6868134"/>
              <a:gd name="connsiteX2" fmla="*/ 10957421 w 11495806"/>
              <a:gd name="connsiteY2" fmla="*/ 6868134 h 6868134"/>
              <a:gd name="connsiteX3" fmla="*/ 0 w 11495806"/>
              <a:gd name="connsiteY3" fmla="*/ 6859588 h 6868134"/>
              <a:gd name="connsiteX4" fmla="*/ 0 w 11495806"/>
              <a:gd name="connsiteY4" fmla="*/ 0 h 686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5806" h="6868134">
                <a:moveTo>
                  <a:pt x="0" y="0"/>
                </a:moveTo>
                <a:lnTo>
                  <a:pt x="11495806" y="0"/>
                </a:lnTo>
                <a:lnTo>
                  <a:pt x="10957421" y="6868134"/>
                </a:lnTo>
                <a:lnTo>
                  <a:pt x="0" y="685958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/>
              <a:t>Click picture icon in centre of screen</a:t>
            </a:r>
          </a:p>
        </p:txBody>
      </p:sp>
    </p:spTree>
    <p:extLst>
      <p:ext uri="{BB962C8B-B14F-4D97-AF65-F5344CB8AC3E}">
        <p14:creationId xmlns:p14="http://schemas.microsoft.com/office/powerpoint/2010/main" val="35792462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2205CE-A523-44DF-BEDC-103DB06DFA39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1341893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Impact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E43399B-D41D-4B59-B777-AAD0AF02BAE3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40314901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/>
            </a:lvl1pPr>
          </a:lstStyle>
          <a:p>
            <a:r>
              <a:rPr lang="en-AU" noProof="0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6884864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5361424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40112835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5273228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2728093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0522223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" y="1"/>
            <a:ext cx="12187776" cy="6861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63349" y="1151310"/>
            <a:ext cx="6771564" cy="1518788"/>
          </a:xfrm>
        </p:spPr>
        <p:txBody>
          <a:bodyPr anchor="t" anchorCtr="0"/>
          <a:lstStyle>
            <a:lvl1pPr>
              <a:lnSpc>
                <a:spcPts val="5443"/>
              </a:lnSpc>
              <a:defRPr sz="5443" spc="-272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63350" y="2771699"/>
            <a:ext cx="5040785" cy="592770"/>
          </a:xfrm>
        </p:spPr>
        <p:txBody>
          <a:bodyPr/>
          <a:lstStyle>
            <a:lvl1pPr marL="0" indent="0" algn="l">
              <a:lnSpc>
                <a:spcPts val="1815"/>
              </a:lnSpc>
              <a:spcBef>
                <a:spcPts val="0"/>
              </a:spcBef>
              <a:buNone/>
              <a:defRPr sz="1815" spc="-91" baseline="0">
                <a:solidFill>
                  <a:schemeClr val="bg1"/>
                </a:solidFill>
              </a:defRPr>
            </a:lvl1pPr>
            <a:lvl2pPr marL="493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8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12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75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68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62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56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50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63350" y="3472999"/>
            <a:ext cx="4384074" cy="1720590"/>
          </a:xfrm>
        </p:spPr>
        <p:txBody>
          <a:bodyPr/>
          <a:lstStyle>
            <a:lvl1pPr marL="0" indent="0">
              <a:buNone/>
              <a:defRPr sz="817" spc="-18" baseline="0"/>
            </a:lvl1pPr>
            <a:lvl2pPr marL="77771" indent="-77771">
              <a:defRPr sz="817" spc="-18" baseline="0"/>
            </a:lvl2pPr>
            <a:lvl3pPr marL="164184" indent="-86413">
              <a:defRPr sz="817" spc="-18" baseline="0"/>
            </a:lvl3pPr>
            <a:lvl4pPr marL="241955" indent="-77771">
              <a:defRPr sz="817" spc="-18" baseline="0"/>
            </a:lvl4pPr>
            <a:lvl5pPr marL="328368" indent="-86413">
              <a:defRPr sz="817" spc="-18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00394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1" y="1606909"/>
            <a:ext cx="5384099" cy="4198334"/>
          </a:xfrm>
        </p:spPr>
        <p:txBody>
          <a:bodyPr/>
          <a:lstStyle>
            <a:lvl1pPr>
              <a:defRPr sz="3361"/>
            </a:lvl1pPr>
            <a:lvl2pPr>
              <a:defRPr sz="2881"/>
            </a:lvl2pPr>
            <a:lvl3pPr>
              <a:defRPr sz="2401"/>
            </a:lvl3pPr>
            <a:lvl4pPr>
              <a:defRPr sz="2161"/>
            </a:lvl4pPr>
            <a:lvl5pPr>
              <a:defRPr sz="2161"/>
            </a:lvl5pPr>
            <a:lvl6pPr>
              <a:defRPr sz="2161"/>
            </a:lvl6pPr>
            <a:lvl7pPr>
              <a:defRPr sz="2161"/>
            </a:lvl7pPr>
            <a:lvl8pPr>
              <a:defRPr sz="2161"/>
            </a:lvl8pPr>
            <a:lvl9pPr>
              <a:defRPr sz="216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6909"/>
            <a:ext cx="5384099" cy="4198334"/>
          </a:xfrm>
        </p:spPr>
        <p:txBody>
          <a:bodyPr/>
          <a:lstStyle>
            <a:lvl1pPr>
              <a:defRPr sz="3361"/>
            </a:lvl1pPr>
            <a:lvl2pPr>
              <a:defRPr sz="2881"/>
            </a:lvl2pPr>
            <a:lvl3pPr>
              <a:defRPr sz="2401"/>
            </a:lvl3pPr>
            <a:lvl4pPr>
              <a:defRPr sz="2161"/>
            </a:lvl4pPr>
            <a:lvl5pPr>
              <a:defRPr sz="2161"/>
            </a:lvl5pPr>
            <a:lvl6pPr>
              <a:defRPr sz="2161"/>
            </a:lvl6pPr>
            <a:lvl7pPr>
              <a:defRPr sz="2161"/>
            </a:lvl7pPr>
            <a:lvl8pPr>
              <a:defRPr sz="2161"/>
            </a:lvl8pPr>
            <a:lvl9pPr>
              <a:defRPr sz="216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B38B-F70D-144F-89B7-4167F0040C69}" type="datetimeFigureOut">
              <a:rPr lang="en-US" smtClean="0"/>
              <a:t>15/11/2016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E92A-1E01-7944-A861-7A5F229C6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15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84000" cy="6868134"/>
          </a:xfrm>
          <a:custGeom>
            <a:avLst/>
            <a:gdLst>
              <a:gd name="connsiteX0" fmla="*/ 0 w 11495806"/>
              <a:gd name="connsiteY0" fmla="*/ 0 h 6859588"/>
              <a:gd name="connsiteX1" fmla="*/ 11495806 w 11495806"/>
              <a:gd name="connsiteY1" fmla="*/ 0 h 6859588"/>
              <a:gd name="connsiteX2" fmla="*/ 11495806 w 11495806"/>
              <a:gd name="connsiteY2" fmla="*/ 6859588 h 6859588"/>
              <a:gd name="connsiteX3" fmla="*/ 0 w 11495806"/>
              <a:gd name="connsiteY3" fmla="*/ 6859588 h 6859588"/>
              <a:gd name="connsiteX4" fmla="*/ 0 w 11495806"/>
              <a:gd name="connsiteY4" fmla="*/ 0 h 6859588"/>
              <a:gd name="connsiteX0" fmla="*/ 0 w 11495806"/>
              <a:gd name="connsiteY0" fmla="*/ 0 h 6868134"/>
              <a:gd name="connsiteX1" fmla="*/ 11495806 w 11495806"/>
              <a:gd name="connsiteY1" fmla="*/ 0 h 6868134"/>
              <a:gd name="connsiteX2" fmla="*/ 10957421 w 11495806"/>
              <a:gd name="connsiteY2" fmla="*/ 6868134 h 6868134"/>
              <a:gd name="connsiteX3" fmla="*/ 0 w 11495806"/>
              <a:gd name="connsiteY3" fmla="*/ 6859588 h 6868134"/>
              <a:gd name="connsiteX4" fmla="*/ 0 w 11495806"/>
              <a:gd name="connsiteY4" fmla="*/ 0 h 686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5806" h="6868134">
                <a:moveTo>
                  <a:pt x="0" y="0"/>
                </a:moveTo>
                <a:lnTo>
                  <a:pt x="11495806" y="0"/>
                </a:lnTo>
                <a:lnTo>
                  <a:pt x="10957421" y="6868134"/>
                </a:lnTo>
                <a:lnTo>
                  <a:pt x="0" y="685958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/>
              <a:t>Click picture icon in centre of screen</a:t>
            </a:r>
          </a:p>
        </p:txBody>
      </p:sp>
    </p:spTree>
    <p:extLst>
      <p:ext uri="{BB962C8B-B14F-4D97-AF65-F5344CB8AC3E}">
        <p14:creationId xmlns:p14="http://schemas.microsoft.com/office/powerpoint/2010/main" val="35328104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43" y="-6383"/>
            <a:ext cx="12213098" cy="687235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1701202"/>
            <a:ext cx="5951236" cy="2088716"/>
          </a:xfrm>
        </p:spPr>
        <p:txBody>
          <a:bodyPr/>
          <a:lstStyle>
            <a:lvl1pPr marL="0" indent="0">
              <a:lnSpc>
                <a:spcPct val="99000"/>
              </a:lnSpc>
              <a:spcBef>
                <a:spcPts val="0"/>
              </a:spcBef>
              <a:defRPr sz="350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sz="1400"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Try to write your titles so that they fit on three lines</a:t>
            </a:r>
          </a:p>
          <a:p>
            <a:pPr lvl="1"/>
            <a:r>
              <a:rPr lang="en-US" dirty="0"/>
              <a:t>U</a:t>
            </a:r>
            <a:r>
              <a:rPr lang="en-AU" dirty="0"/>
              <a:t>se text indent for level2 name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2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582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6" y="-17149"/>
            <a:ext cx="12251365" cy="6893886"/>
          </a:xfrm>
          <a:prstGeom prst="rect">
            <a:avLst/>
          </a:prstGeom>
        </p:spPr>
      </p:pic>
      <p:sp>
        <p:nvSpPr>
          <p:cNvPr id="2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1701202"/>
            <a:ext cx="7199063" cy="147634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defRPr sz="450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Sub-divider slide</a:t>
            </a:r>
          </a:p>
          <a:p>
            <a:pPr lvl="0"/>
            <a:r>
              <a:rPr lang="en-US" dirty="0"/>
              <a:t>title only</a:t>
            </a:r>
          </a:p>
        </p:txBody>
      </p:sp>
      <p:sp>
        <p:nvSpPr>
          <p:cNvPr id="25" name="Slide Number Placeholder 27"/>
          <p:cNvSpPr txBox="1">
            <a:spLocks/>
          </p:cNvSpPr>
          <p:nvPr userDrawn="1"/>
        </p:nvSpPr>
        <p:spPr>
          <a:xfrm>
            <a:off x="10589192" y="6427104"/>
            <a:ext cx="1103856" cy="9002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290" rtl="0" eaLnBrk="1" latinLnBrk="0" hangingPunct="1">
              <a:defRPr sz="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0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8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2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7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1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6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700" dirty="0">
                <a:solidFill>
                  <a:prstClr val="white"/>
                </a:solidFill>
              </a:rPr>
              <a:t>Telstra Unrestricted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/ Copyright ©2016 by Readify Pty Ltd</a:t>
            </a:r>
            <a:endParaRPr lang="en-AU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>
                <a:solidFill>
                  <a:prstClr val="white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prstClr val="white"/>
                </a:solidFill>
              </a:rPr>
              <a:pPr/>
              <a:t>‹#›</a:t>
            </a:fld>
            <a:endParaRPr lang="en-AU" dirty="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97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363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Altern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1701202"/>
            <a:ext cx="7199063" cy="147634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defRPr sz="4501" cap="none" baseline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GB" dirty="0"/>
              <a:t>Sub-divider slide</a:t>
            </a:r>
          </a:p>
          <a:p>
            <a:pPr lvl="0"/>
            <a:r>
              <a:rPr lang="en-GB" dirty="0"/>
              <a:t>title only (alternative)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9111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3919" y="1699593"/>
            <a:ext cx="7199063" cy="1476342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3501" cap="none" baseline="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47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501" dirty="0" smtClean="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Sub divider slide</a:t>
            </a:r>
          </a:p>
          <a:p>
            <a:pPr lvl="1"/>
            <a:r>
              <a:rPr lang="en-US" dirty="0"/>
              <a:t>Sub divider slide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010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No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17061" y="1504634"/>
            <a:ext cx="9502763" cy="4302996"/>
          </a:xfrm>
        </p:spPr>
        <p:txBody>
          <a:bodyPr/>
          <a:lstStyle>
            <a:lvl1pPr>
              <a:spcAft>
                <a:spcPts val="0"/>
              </a:spcAft>
              <a:defRPr b="1" spc="0" baseline="0">
                <a:solidFill>
                  <a:schemeClr val="tx2"/>
                </a:solidFill>
              </a:defRPr>
            </a:lvl1pPr>
            <a:lvl2pPr marL="0">
              <a:spcBef>
                <a:spcPts val="0"/>
              </a:spcBef>
              <a:defRPr spc="0" baseline="0">
                <a:solidFill>
                  <a:schemeClr val="bg2"/>
                </a:solidFill>
              </a:defRPr>
            </a:lvl2pPr>
            <a:lvl3pPr marL="257163">
              <a:defRPr spc="0" baseline="0">
                <a:solidFill>
                  <a:schemeClr val="bg2"/>
                </a:solidFill>
              </a:defRPr>
            </a:lvl3pPr>
            <a:lvl4pPr marL="514327">
              <a:defRPr spc="0">
                <a:solidFill>
                  <a:schemeClr val="bg2"/>
                </a:solidFill>
              </a:defRPr>
            </a:lvl4pPr>
            <a:lvl5pPr marL="771490">
              <a:defRPr spc="0">
                <a:solidFill>
                  <a:schemeClr val="bg2"/>
                </a:solidFill>
              </a:defRPr>
            </a:lvl5pPr>
            <a:lvl6pPr>
              <a:defRPr spc="0">
                <a:solidFill>
                  <a:schemeClr val="bg2"/>
                </a:solidFill>
              </a:defRPr>
            </a:lvl6pPr>
          </a:lstStyle>
          <a:p>
            <a:pPr lvl="0"/>
            <a:r>
              <a:rPr lang="en-US" dirty="0"/>
              <a:t>Subheading style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53547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061" y="1504634"/>
            <a:ext cx="9502763" cy="4302996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pc="0">
                <a:solidFill>
                  <a:schemeClr val="bg2"/>
                </a:solidFill>
              </a:defRPr>
            </a:lvl1pPr>
            <a:lvl2pPr marL="180036" indent="-180014">
              <a:buFont typeface="Arial" pitchFamily="34" charset="0"/>
              <a:buChar char="–"/>
              <a:defRPr spc="0"/>
            </a:lvl2pPr>
            <a:lvl3pPr marL="360072" indent="-180014">
              <a:buFont typeface="Arial" pitchFamily="34" charset="0"/>
              <a:buChar char="•"/>
              <a:defRPr spc="0"/>
            </a:lvl3pPr>
            <a:lvl4pPr marL="540108" indent="-180014">
              <a:spcAft>
                <a:spcPts val="1200"/>
              </a:spcAft>
              <a:buFont typeface="Arial" pitchFamily="34" charset="0"/>
              <a:buChar char="•"/>
              <a:defRPr spc="0"/>
            </a:lvl4pPr>
            <a:lvl5pPr marL="720144" indent="-180014">
              <a:spcAft>
                <a:spcPts val="1200"/>
              </a:spcAft>
              <a:buFont typeface="Arial" pitchFamily="34" charset="0"/>
              <a:buChar char="•"/>
              <a:defRPr spc="0"/>
            </a:lvl5pPr>
            <a:lvl6pPr marL="900072" indent="-180014">
              <a:buFont typeface="Courier New" pitchFamily="49" charset="0"/>
              <a:buChar char="-"/>
              <a:defRPr/>
            </a:lvl6pPr>
            <a:lvl7pPr marL="900072" indent="-180014">
              <a:buFont typeface="Courier New" pitchFamily="49" charset="0"/>
              <a:buChar char="-"/>
              <a:defRPr/>
            </a:lvl7pPr>
            <a:lvl8pPr marL="900072" indent="-180014">
              <a:buFont typeface="Courier New" pitchFamily="49" charset="0"/>
              <a:buChar char="-"/>
              <a:defRPr/>
            </a:lvl8pPr>
            <a:lvl9pPr marL="900072" indent="-180014">
              <a:buFont typeface="Courier New" pitchFamily="49" charset="0"/>
              <a:buChar char="-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79661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umb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061" y="1504634"/>
            <a:ext cx="9502763" cy="4302996"/>
          </a:xfrm>
        </p:spPr>
        <p:txBody>
          <a:bodyPr/>
          <a:lstStyle>
            <a:lvl1pPr marL="257163" indent="-257163">
              <a:buClr>
                <a:schemeClr val="tx2"/>
              </a:buClr>
              <a:buFont typeface="+mj-lt"/>
              <a:buAutoNum type="arabicPeriod"/>
              <a:defRPr spc="0">
                <a:solidFill>
                  <a:schemeClr val="bg2"/>
                </a:solidFill>
              </a:defRPr>
            </a:lvl1pPr>
            <a:lvl2pPr marL="514327" indent="-257163">
              <a:buClr>
                <a:schemeClr val="tx2"/>
              </a:buClr>
              <a:buFont typeface="+mj-lt"/>
              <a:buAutoNum type="arabicPeriod"/>
              <a:defRPr spc="0"/>
            </a:lvl2pPr>
            <a:lvl3pPr marL="771490" indent="-257163">
              <a:buClr>
                <a:schemeClr val="tx2"/>
              </a:buClr>
              <a:buFont typeface="+mj-lt"/>
              <a:buAutoNum type="arabicPeriod"/>
              <a:defRPr spc="0"/>
            </a:lvl3pPr>
            <a:lvl4pPr marL="1028654" indent="-257163">
              <a:buClr>
                <a:schemeClr val="tx2"/>
              </a:buClr>
              <a:buFont typeface="+mj-lt"/>
              <a:buAutoNum type="arabicPeriod"/>
              <a:defRPr spc="0"/>
            </a:lvl4pPr>
            <a:lvl5pPr marL="1285817" indent="-257163">
              <a:buClr>
                <a:schemeClr val="tx2"/>
              </a:buClr>
              <a:buFont typeface="+mj-lt"/>
              <a:buAutoNum type="arabicPeriod"/>
              <a:defRPr spc="0"/>
            </a:lvl5pPr>
            <a:lvl6pPr marL="900072" indent="-180014">
              <a:buFont typeface="Courier New" pitchFamily="49" charset="0"/>
              <a:buChar char="-"/>
              <a:defRPr/>
            </a:lvl6pPr>
            <a:lvl7pPr marL="900072" indent="-180014">
              <a:buFont typeface="Courier New" pitchFamily="49" charset="0"/>
              <a:buChar char="-"/>
              <a:defRPr/>
            </a:lvl7pPr>
            <a:lvl8pPr marL="900072" indent="-180014">
              <a:buFont typeface="Courier New" pitchFamily="49" charset="0"/>
              <a:buChar char="-"/>
              <a:defRPr/>
            </a:lvl8pPr>
            <a:lvl9pPr marL="900072" indent="-180014">
              <a:buFont typeface="Courier New" pitchFamily="49" charset="0"/>
              <a:buChar char="-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40733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17061" y="1504634"/>
            <a:ext cx="9502763" cy="4302996"/>
          </a:xfrm>
        </p:spPr>
        <p:txBody>
          <a:bodyPr numCol="2" spcCol="179978"/>
          <a:lstStyle>
            <a:lvl1pPr>
              <a:spcAft>
                <a:spcPts val="0"/>
              </a:spcAft>
              <a:defRPr b="1" spc="0" baseline="0">
                <a:solidFill>
                  <a:schemeClr val="tx2"/>
                </a:solidFill>
              </a:defRPr>
            </a:lvl1pPr>
            <a:lvl2pPr marL="0">
              <a:spcBef>
                <a:spcPts val="0"/>
              </a:spcBef>
              <a:defRPr spc="0" baseline="0">
                <a:solidFill>
                  <a:schemeClr val="bg2"/>
                </a:solidFill>
              </a:defRPr>
            </a:lvl2pPr>
            <a:lvl3pPr marL="257163">
              <a:defRPr spc="0" baseline="0">
                <a:solidFill>
                  <a:schemeClr val="bg2"/>
                </a:solidFill>
              </a:defRPr>
            </a:lvl3pPr>
            <a:lvl4pPr marL="514327">
              <a:defRPr spc="0">
                <a:solidFill>
                  <a:schemeClr val="bg2"/>
                </a:solidFill>
              </a:defRPr>
            </a:lvl4pPr>
            <a:lvl5pPr marL="771490">
              <a:defRPr spc="0">
                <a:solidFill>
                  <a:schemeClr val="bg2"/>
                </a:solidFill>
              </a:defRPr>
            </a:lvl5pPr>
            <a:lvl6pPr>
              <a:defRPr spc="0">
                <a:solidFill>
                  <a:schemeClr val="bg2"/>
                </a:solidFill>
              </a:defRPr>
            </a:lvl6pPr>
          </a:lstStyle>
          <a:p>
            <a:pPr lvl="0"/>
            <a:r>
              <a:rPr lang="en-US" dirty="0"/>
              <a:t>Subheading style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74985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0100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7061" y="1504635"/>
            <a:ext cx="5231319" cy="4302996"/>
          </a:xfrm>
        </p:spPr>
        <p:txBody>
          <a:bodyPr/>
          <a:lstStyle>
            <a:lvl1pPr>
              <a:spcAft>
                <a:spcPts val="0"/>
              </a:spcAft>
              <a:defRPr b="1" baseline="0">
                <a:solidFill>
                  <a:schemeClr val="tx2"/>
                </a:solidFill>
              </a:defRPr>
            </a:lvl1pPr>
            <a:lvl2pPr marL="0">
              <a:spcBef>
                <a:spcPts val="0"/>
              </a:spcBef>
              <a:defRPr baseline="0">
                <a:solidFill>
                  <a:schemeClr val="bg2"/>
                </a:solidFill>
              </a:defRPr>
            </a:lvl2pPr>
            <a:lvl3pPr marL="257163">
              <a:defRPr baseline="0">
                <a:solidFill>
                  <a:schemeClr val="bg2"/>
                </a:solidFill>
              </a:defRPr>
            </a:lvl3pPr>
            <a:lvl4pPr marL="514327">
              <a:defRPr>
                <a:solidFill>
                  <a:schemeClr val="bg2"/>
                </a:solidFill>
              </a:defRPr>
            </a:lvl4pPr>
            <a:lvl5pPr marL="771490">
              <a:defRPr>
                <a:solidFill>
                  <a:schemeClr val="bg2"/>
                </a:solidFill>
              </a:defRPr>
            </a:lvl5pPr>
            <a:lvl6pPr>
              <a:defRPr>
                <a:solidFill>
                  <a:schemeClr val="bg2"/>
                </a:solidFill>
              </a:defRPr>
            </a:lvl6pPr>
          </a:lstStyle>
          <a:p>
            <a:pPr lvl="0"/>
            <a:r>
              <a:rPr lang="en-US" dirty="0"/>
              <a:t>Subheading style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084952" y="1504635"/>
            <a:ext cx="5639266" cy="4302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2391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5853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-50" baseline="0"/>
            </a:lvl1pPr>
            <a:lvl2pPr marL="358775" indent="-179388">
              <a:buClrTx/>
              <a:defRPr sz="2000" spc="-50" baseline="0"/>
            </a:lvl2pPr>
            <a:lvl3pPr marL="538163" indent="-179388">
              <a:buClrTx/>
              <a:defRPr sz="2000" spc="-50" baseline="0"/>
            </a:lvl3pPr>
            <a:lvl4pPr marL="717550" indent="-179388">
              <a:buClrTx/>
              <a:defRPr sz="2000" spc="-50" baseline="0"/>
            </a:lvl4pPr>
            <a:lvl5pPr marL="896938" indent="-179388">
              <a:buClrTx/>
              <a:defRPr sz="2000" spc="-50" baseline="0"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290-B4BF-45B7-BDBD-4A04E8E4CBD8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905853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Click to add heading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05853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187438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-50" baseline="0"/>
            </a:lvl1pPr>
            <a:lvl2pPr marL="358775" indent="-179388">
              <a:buClrTx/>
              <a:defRPr sz="2000" spc="-50" baseline="0"/>
            </a:lvl2pPr>
            <a:lvl3pPr marL="538163" indent="-179388">
              <a:buClrTx/>
              <a:defRPr sz="2000" spc="-50" baseline="0"/>
            </a:lvl3pPr>
            <a:lvl4pPr marL="717550" indent="-179388">
              <a:buClrTx/>
              <a:defRPr sz="2000" spc="-50" baseline="0"/>
            </a:lvl4pPr>
            <a:lvl5pPr marL="896938" indent="-179388">
              <a:buClrTx/>
              <a:defRPr sz="2000" spc="-50" baseline="0"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187438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Click to add heading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187438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434840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-50" baseline="0"/>
            </a:lvl1pPr>
            <a:lvl2pPr marL="358775" indent="-179388">
              <a:buClrTx/>
              <a:defRPr sz="2000" spc="-50" baseline="0"/>
            </a:lvl2pPr>
            <a:lvl3pPr marL="538163" indent="-179388">
              <a:buClrTx/>
              <a:defRPr sz="2000" spc="-50" baseline="0"/>
            </a:lvl3pPr>
            <a:lvl4pPr marL="717550" indent="-179388">
              <a:buClrTx/>
              <a:defRPr sz="2000" spc="-50" baseline="0"/>
            </a:lvl4pPr>
            <a:lvl5pPr marL="896938" indent="-179388">
              <a:buClrTx/>
              <a:defRPr sz="2000" spc="-50" baseline="0"/>
            </a:lvl5pPr>
          </a:lstStyle>
          <a:p>
            <a:pPr lvl="0"/>
            <a:r>
              <a:rPr lang="en-AU" noProof="0" dirty="0"/>
              <a:t>Click to add text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7434840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Click to add heading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7434840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</p:spTree>
    <p:extLst>
      <p:ext uri="{BB962C8B-B14F-4D97-AF65-F5344CB8AC3E}">
        <p14:creationId xmlns:p14="http://schemas.microsoft.com/office/powerpoint/2010/main" val="8492221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42461" y="1504634"/>
            <a:ext cx="11081757" cy="4302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00895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13" cy="685958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526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617062" y="1504634"/>
            <a:ext cx="11156422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72782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617063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AU" dirty="0"/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5"/>
          </p:nvPr>
        </p:nvSpPr>
        <p:spPr>
          <a:xfrm>
            <a:off x="6614156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22665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ble Placeholder 9"/>
          <p:cNvSpPr>
            <a:spLocks noGrp="1"/>
          </p:cNvSpPr>
          <p:nvPr>
            <p:ph type="tbl" sz="quarter" idx="14"/>
          </p:nvPr>
        </p:nvSpPr>
        <p:spPr>
          <a:xfrm>
            <a:off x="617063" y="1504634"/>
            <a:ext cx="11150072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23070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 Placeholder 9"/>
          <p:cNvSpPr>
            <a:spLocks noGrp="1"/>
          </p:cNvSpPr>
          <p:nvPr>
            <p:ph type="tbl" sz="quarter" idx="14"/>
          </p:nvPr>
        </p:nvSpPr>
        <p:spPr>
          <a:xfrm>
            <a:off x="617063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 dirty="0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5"/>
          </p:nvPr>
        </p:nvSpPr>
        <p:spPr>
          <a:xfrm>
            <a:off x="6588760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467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43" y="-6383"/>
            <a:ext cx="12213098" cy="687235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2856209"/>
            <a:ext cx="5999219" cy="147634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defRPr sz="450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Last slide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2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4570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4341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43" y="-6383"/>
            <a:ext cx="12213098" cy="687235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1701202"/>
            <a:ext cx="5951236" cy="2088716"/>
          </a:xfrm>
        </p:spPr>
        <p:txBody>
          <a:bodyPr/>
          <a:lstStyle>
            <a:lvl1pPr marL="0" indent="0">
              <a:lnSpc>
                <a:spcPct val="99000"/>
              </a:lnSpc>
              <a:spcBef>
                <a:spcPts val="0"/>
              </a:spcBef>
              <a:defRPr sz="350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sz="1400"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Try to write your titles so that they fit on three lines</a:t>
            </a:r>
          </a:p>
          <a:p>
            <a:pPr lvl="1"/>
            <a:r>
              <a:rPr lang="en-US" dirty="0"/>
              <a:t>U</a:t>
            </a:r>
            <a:r>
              <a:rPr lang="en-AU" dirty="0"/>
              <a:t>se text indent for level2 name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2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887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6" y="-17149"/>
            <a:ext cx="12251365" cy="6893886"/>
          </a:xfrm>
          <a:prstGeom prst="rect">
            <a:avLst/>
          </a:prstGeom>
        </p:spPr>
      </p:pic>
      <p:sp>
        <p:nvSpPr>
          <p:cNvPr id="2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1701202"/>
            <a:ext cx="7199063" cy="147634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defRPr sz="450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Sub-divider slide</a:t>
            </a:r>
          </a:p>
          <a:p>
            <a:pPr lvl="0"/>
            <a:r>
              <a:rPr lang="en-US" dirty="0"/>
              <a:t>title only</a:t>
            </a:r>
          </a:p>
        </p:txBody>
      </p:sp>
      <p:sp>
        <p:nvSpPr>
          <p:cNvPr id="25" name="Slide Number Placeholder 27"/>
          <p:cNvSpPr txBox="1">
            <a:spLocks/>
          </p:cNvSpPr>
          <p:nvPr userDrawn="1"/>
        </p:nvSpPr>
        <p:spPr>
          <a:xfrm>
            <a:off x="10589192" y="6427104"/>
            <a:ext cx="1103856" cy="9002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290" rtl="0" eaLnBrk="1" latinLnBrk="0" hangingPunct="1">
              <a:defRPr sz="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0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8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2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7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1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6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700" dirty="0">
                <a:solidFill>
                  <a:prstClr val="white"/>
                </a:solidFill>
              </a:rPr>
              <a:t>Telstra Unrestricted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/ Copyright ©2016 by Readify Pty Ltd</a:t>
            </a:r>
            <a:endParaRPr lang="en-AU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>
                <a:solidFill>
                  <a:prstClr val="white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prstClr val="white"/>
                </a:solidFill>
              </a:rPr>
              <a:pPr/>
              <a:t>‹#›</a:t>
            </a:fld>
            <a:endParaRPr lang="en-AU" dirty="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97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98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AU" noProof="0" dirty="0"/>
              <a:t>Click to add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D3988-A956-4BEA-87EB-0A78E338C38A}" type="datetime1">
              <a:rPr lang="en-AU" smtClean="0"/>
              <a:t>15/11/2016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905853" y="1743341"/>
            <a:ext cx="2093009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Click to add heading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05853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905852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3290130" y="1743341"/>
            <a:ext cx="6947732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Click to add heading</a:t>
            </a:r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32868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32868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32868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32868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44" name="Picture Placeholder 8"/>
          <p:cNvSpPr>
            <a:spLocks noGrp="1"/>
          </p:cNvSpPr>
          <p:nvPr>
            <p:ph type="pic" sz="quarter" idx="37" hasCustomPrompt="1"/>
          </p:nvPr>
        </p:nvSpPr>
        <p:spPr>
          <a:xfrm>
            <a:off x="50870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50870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46" name="Picture Placeholder 8"/>
          <p:cNvSpPr>
            <a:spLocks noGrp="1"/>
          </p:cNvSpPr>
          <p:nvPr>
            <p:ph type="pic" sz="quarter" idx="39" hasCustomPrompt="1"/>
          </p:nvPr>
        </p:nvSpPr>
        <p:spPr>
          <a:xfrm>
            <a:off x="50870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50870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48" name="Picture Placeholder 8"/>
          <p:cNvSpPr>
            <a:spLocks noGrp="1"/>
          </p:cNvSpPr>
          <p:nvPr>
            <p:ph type="pic" sz="quarter" idx="41" hasCustomPrompt="1"/>
          </p:nvPr>
        </p:nvSpPr>
        <p:spPr>
          <a:xfrm>
            <a:off x="68872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68872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50" name="Picture Placeholder 8"/>
          <p:cNvSpPr>
            <a:spLocks noGrp="1"/>
          </p:cNvSpPr>
          <p:nvPr>
            <p:ph type="pic" sz="quarter" idx="43" hasCustomPrompt="1"/>
          </p:nvPr>
        </p:nvSpPr>
        <p:spPr>
          <a:xfrm>
            <a:off x="68872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51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68872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52" name="Picture Placeholder 8"/>
          <p:cNvSpPr>
            <a:spLocks noGrp="1"/>
          </p:cNvSpPr>
          <p:nvPr>
            <p:ph type="pic" sz="quarter" idx="45" hasCustomPrompt="1"/>
          </p:nvPr>
        </p:nvSpPr>
        <p:spPr>
          <a:xfrm>
            <a:off x="8687495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8687494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  <p:sp>
        <p:nvSpPr>
          <p:cNvPr id="54" name="Picture Placeholder 8"/>
          <p:cNvSpPr>
            <a:spLocks noGrp="1"/>
          </p:cNvSpPr>
          <p:nvPr>
            <p:ph type="pic" sz="quarter" idx="47" hasCustomPrompt="1"/>
          </p:nvPr>
        </p:nvSpPr>
        <p:spPr>
          <a:xfrm>
            <a:off x="8687495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/>
              <a:t>Click picture icon  in centre of box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idx="48" hasCustomPrompt="1"/>
          </p:nvPr>
        </p:nvSpPr>
        <p:spPr>
          <a:xfrm>
            <a:off x="8687494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/>
              <a:t>First and last name</a:t>
            </a:r>
          </a:p>
        </p:txBody>
      </p:sp>
    </p:spTree>
    <p:extLst>
      <p:ext uri="{BB962C8B-B14F-4D97-AF65-F5344CB8AC3E}">
        <p14:creationId xmlns:p14="http://schemas.microsoft.com/office/powerpoint/2010/main" val="33055633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Altern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1701202"/>
            <a:ext cx="7199063" cy="147634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defRPr sz="4501" cap="none" baseline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GB" dirty="0"/>
              <a:t>Sub-divider slide</a:t>
            </a:r>
          </a:p>
          <a:p>
            <a:pPr lvl="0"/>
            <a:r>
              <a:rPr lang="en-GB" dirty="0"/>
              <a:t>title only (alternative)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2101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3919" y="1699593"/>
            <a:ext cx="7199063" cy="1476342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3501" cap="none" baseline="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47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501" dirty="0" smtClean="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Sub divider slide</a:t>
            </a:r>
          </a:p>
          <a:p>
            <a:pPr lvl="1"/>
            <a:r>
              <a:rPr lang="en-US" dirty="0"/>
              <a:t>Sub divider slide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258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No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17061" y="1504634"/>
            <a:ext cx="9502763" cy="4302996"/>
          </a:xfrm>
        </p:spPr>
        <p:txBody>
          <a:bodyPr/>
          <a:lstStyle>
            <a:lvl1pPr>
              <a:spcAft>
                <a:spcPts val="0"/>
              </a:spcAft>
              <a:defRPr b="1" spc="0" baseline="0">
                <a:solidFill>
                  <a:schemeClr val="tx2"/>
                </a:solidFill>
              </a:defRPr>
            </a:lvl1pPr>
            <a:lvl2pPr marL="0">
              <a:spcBef>
                <a:spcPts val="0"/>
              </a:spcBef>
              <a:defRPr spc="0" baseline="0">
                <a:solidFill>
                  <a:schemeClr val="bg2"/>
                </a:solidFill>
              </a:defRPr>
            </a:lvl2pPr>
            <a:lvl3pPr marL="257163">
              <a:defRPr spc="0" baseline="0">
                <a:solidFill>
                  <a:schemeClr val="bg2"/>
                </a:solidFill>
              </a:defRPr>
            </a:lvl3pPr>
            <a:lvl4pPr marL="514327">
              <a:defRPr spc="0">
                <a:solidFill>
                  <a:schemeClr val="bg2"/>
                </a:solidFill>
              </a:defRPr>
            </a:lvl4pPr>
            <a:lvl5pPr marL="771490">
              <a:defRPr spc="0">
                <a:solidFill>
                  <a:schemeClr val="bg2"/>
                </a:solidFill>
              </a:defRPr>
            </a:lvl5pPr>
            <a:lvl6pPr>
              <a:defRPr spc="0">
                <a:solidFill>
                  <a:schemeClr val="bg2"/>
                </a:solidFill>
              </a:defRPr>
            </a:lvl6pPr>
          </a:lstStyle>
          <a:p>
            <a:pPr lvl="0"/>
            <a:r>
              <a:rPr lang="en-US" dirty="0"/>
              <a:t>Subheading style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51465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061" y="1504634"/>
            <a:ext cx="9502763" cy="4302996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pc="0">
                <a:solidFill>
                  <a:schemeClr val="bg2"/>
                </a:solidFill>
              </a:defRPr>
            </a:lvl1pPr>
            <a:lvl2pPr marL="180036" indent="-180014">
              <a:buFont typeface="Arial" pitchFamily="34" charset="0"/>
              <a:buChar char="–"/>
              <a:defRPr spc="0"/>
            </a:lvl2pPr>
            <a:lvl3pPr marL="360072" indent="-180014">
              <a:buFont typeface="Arial" pitchFamily="34" charset="0"/>
              <a:buChar char="•"/>
              <a:defRPr spc="0"/>
            </a:lvl3pPr>
            <a:lvl4pPr marL="540108" indent="-180014">
              <a:spcAft>
                <a:spcPts val="1200"/>
              </a:spcAft>
              <a:buFont typeface="Arial" pitchFamily="34" charset="0"/>
              <a:buChar char="•"/>
              <a:defRPr spc="0"/>
            </a:lvl4pPr>
            <a:lvl5pPr marL="720144" indent="-180014">
              <a:spcAft>
                <a:spcPts val="1200"/>
              </a:spcAft>
              <a:buFont typeface="Arial" pitchFamily="34" charset="0"/>
              <a:buChar char="•"/>
              <a:defRPr spc="0"/>
            </a:lvl5pPr>
            <a:lvl6pPr marL="900072" indent="-180014">
              <a:buFont typeface="Courier New" pitchFamily="49" charset="0"/>
              <a:buChar char="-"/>
              <a:defRPr/>
            </a:lvl6pPr>
            <a:lvl7pPr marL="900072" indent="-180014">
              <a:buFont typeface="Courier New" pitchFamily="49" charset="0"/>
              <a:buChar char="-"/>
              <a:defRPr/>
            </a:lvl7pPr>
            <a:lvl8pPr marL="900072" indent="-180014">
              <a:buFont typeface="Courier New" pitchFamily="49" charset="0"/>
              <a:buChar char="-"/>
              <a:defRPr/>
            </a:lvl8pPr>
            <a:lvl9pPr marL="900072" indent="-180014">
              <a:buFont typeface="Courier New" pitchFamily="49" charset="0"/>
              <a:buChar char="-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12409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umb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061" y="1504634"/>
            <a:ext cx="9502763" cy="4302996"/>
          </a:xfrm>
        </p:spPr>
        <p:txBody>
          <a:bodyPr/>
          <a:lstStyle>
            <a:lvl1pPr marL="257163" indent="-257163">
              <a:buClr>
                <a:schemeClr val="tx2"/>
              </a:buClr>
              <a:buFont typeface="+mj-lt"/>
              <a:buAutoNum type="arabicPeriod"/>
              <a:defRPr spc="0">
                <a:solidFill>
                  <a:schemeClr val="bg2"/>
                </a:solidFill>
              </a:defRPr>
            </a:lvl1pPr>
            <a:lvl2pPr marL="514327" indent="-257163">
              <a:buClr>
                <a:schemeClr val="tx2"/>
              </a:buClr>
              <a:buFont typeface="+mj-lt"/>
              <a:buAutoNum type="arabicPeriod"/>
              <a:defRPr spc="0"/>
            </a:lvl2pPr>
            <a:lvl3pPr marL="771490" indent="-257163">
              <a:buClr>
                <a:schemeClr val="tx2"/>
              </a:buClr>
              <a:buFont typeface="+mj-lt"/>
              <a:buAutoNum type="arabicPeriod"/>
              <a:defRPr spc="0"/>
            </a:lvl3pPr>
            <a:lvl4pPr marL="1028654" indent="-257163">
              <a:buClr>
                <a:schemeClr val="tx2"/>
              </a:buClr>
              <a:buFont typeface="+mj-lt"/>
              <a:buAutoNum type="arabicPeriod"/>
              <a:defRPr spc="0"/>
            </a:lvl4pPr>
            <a:lvl5pPr marL="1285817" indent="-257163">
              <a:buClr>
                <a:schemeClr val="tx2"/>
              </a:buClr>
              <a:buFont typeface="+mj-lt"/>
              <a:buAutoNum type="arabicPeriod"/>
              <a:defRPr spc="0"/>
            </a:lvl5pPr>
            <a:lvl6pPr marL="900072" indent="-180014">
              <a:buFont typeface="Courier New" pitchFamily="49" charset="0"/>
              <a:buChar char="-"/>
              <a:defRPr/>
            </a:lvl6pPr>
            <a:lvl7pPr marL="900072" indent="-180014">
              <a:buFont typeface="Courier New" pitchFamily="49" charset="0"/>
              <a:buChar char="-"/>
              <a:defRPr/>
            </a:lvl7pPr>
            <a:lvl8pPr marL="900072" indent="-180014">
              <a:buFont typeface="Courier New" pitchFamily="49" charset="0"/>
              <a:buChar char="-"/>
              <a:defRPr/>
            </a:lvl8pPr>
            <a:lvl9pPr marL="900072" indent="-180014">
              <a:buFont typeface="Courier New" pitchFamily="49" charset="0"/>
              <a:buChar char="-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36258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17061" y="1504634"/>
            <a:ext cx="9502763" cy="4302996"/>
          </a:xfrm>
        </p:spPr>
        <p:txBody>
          <a:bodyPr numCol="2" spcCol="179978"/>
          <a:lstStyle>
            <a:lvl1pPr>
              <a:spcAft>
                <a:spcPts val="0"/>
              </a:spcAft>
              <a:defRPr b="1" spc="0" baseline="0">
                <a:solidFill>
                  <a:schemeClr val="tx2"/>
                </a:solidFill>
              </a:defRPr>
            </a:lvl1pPr>
            <a:lvl2pPr marL="0">
              <a:spcBef>
                <a:spcPts val="0"/>
              </a:spcBef>
              <a:defRPr spc="0" baseline="0">
                <a:solidFill>
                  <a:schemeClr val="bg2"/>
                </a:solidFill>
              </a:defRPr>
            </a:lvl2pPr>
            <a:lvl3pPr marL="257163">
              <a:defRPr spc="0" baseline="0">
                <a:solidFill>
                  <a:schemeClr val="bg2"/>
                </a:solidFill>
              </a:defRPr>
            </a:lvl3pPr>
            <a:lvl4pPr marL="514327">
              <a:defRPr spc="0">
                <a:solidFill>
                  <a:schemeClr val="bg2"/>
                </a:solidFill>
              </a:defRPr>
            </a:lvl4pPr>
            <a:lvl5pPr marL="771490">
              <a:defRPr spc="0">
                <a:solidFill>
                  <a:schemeClr val="bg2"/>
                </a:solidFill>
              </a:defRPr>
            </a:lvl5pPr>
            <a:lvl6pPr>
              <a:defRPr spc="0">
                <a:solidFill>
                  <a:schemeClr val="bg2"/>
                </a:solidFill>
              </a:defRPr>
            </a:lvl6pPr>
          </a:lstStyle>
          <a:p>
            <a:pPr lvl="0"/>
            <a:r>
              <a:rPr lang="en-US" dirty="0"/>
              <a:t>Subheading style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26066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12259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7061" y="1504635"/>
            <a:ext cx="5231319" cy="4302996"/>
          </a:xfrm>
        </p:spPr>
        <p:txBody>
          <a:bodyPr/>
          <a:lstStyle>
            <a:lvl1pPr>
              <a:spcAft>
                <a:spcPts val="0"/>
              </a:spcAft>
              <a:defRPr b="1" baseline="0">
                <a:solidFill>
                  <a:schemeClr val="tx2"/>
                </a:solidFill>
              </a:defRPr>
            </a:lvl1pPr>
            <a:lvl2pPr marL="0">
              <a:spcBef>
                <a:spcPts val="0"/>
              </a:spcBef>
              <a:defRPr baseline="0">
                <a:solidFill>
                  <a:schemeClr val="bg2"/>
                </a:solidFill>
              </a:defRPr>
            </a:lvl2pPr>
            <a:lvl3pPr marL="257163">
              <a:defRPr baseline="0">
                <a:solidFill>
                  <a:schemeClr val="bg2"/>
                </a:solidFill>
              </a:defRPr>
            </a:lvl3pPr>
            <a:lvl4pPr marL="514327">
              <a:defRPr>
                <a:solidFill>
                  <a:schemeClr val="bg2"/>
                </a:solidFill>
              </a:defRPr>
            </a:lvl4pPr>
            <a:lvl5pPr marL="771490">
              <a:defRPr>
                <a:solidFill>
                  <a:schemeClr val="bg2"/>
                </a:solidFill>
              </a:defRPr>
            </a:lvl5pPr>
            <a:lvl6pPr>
              <a:defRPr>
                <a:solidFill>
                  <a:schemeClr val="bg2"/>
                </a:solidFill>
              </a:defRPr>
            </a:lvl6pPr>
          </a:lstStyle>
          <a:p>
            <a:pPr lvl="0"/>
            <a:r>
              <a:rPr lang="en-US" dirty="0"/>
              <a:t>Subheading style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084952" y="1504635"/>
            <a:ext cx="5639266" cy="4302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148802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42461" y="1504634"/>
            <a:ext cx="11081757" cy="4302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008647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13" cy="685958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408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A473F-14FD-4596-94ED-8B38D79738BE}" type="datetime1">
              <a:rPr lang="en-AU" smtClean="0"/>
              <a:t>15/11/2016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269810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617062" y="1504634"/>
            <a:ext cx="11156422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99739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617063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AU" dirty="0"/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5"/>
          </p:nvPr>
        </p:nvSpPr>
        <p:spPr>
          <a:xfrm>
            <a:off x="6614156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35579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ble Placeholder 9"/>
          <p:cNvSpPr>
            <a:spLocks noGrp="1"/>
          </p:cNvSpPr>
          <p:nvPr>
            <p:ph type="tbl" sz="quarter" idx="14"/>
          </p:nvPr>
        </p:nvSpPr>
        <p:spPr>
          <a:xfrm>
            <a:off x="617063" y="1504634"/>
            <a:ext cx="11150072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960188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 Placeholder 9"/>
          <p:cNvSpPr>
            <a:spLocks noGrp="1"/>
          </p:cNvSpPr>
          <p:nvPr>
            <p:ph type="tbl" sz="quarter" idx="14"/>
          </p:nvPr>
        </p:nvSpPr>
        <p:spPr>
          <a:xfrm>
            <a:off x="617063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 dirty="0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5"/>
          </p:nvPr>
        </p:nvSpPr>
        <p:spPr>
          <a:xfrm>
            <a:off x="6588760" y="1504634"/>
            <a:ext cx="5159328" cy="430299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506630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43" y="-6383"/>
            <a:ext cx="12213098" cy="687235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961" y="2856209"/>
            <a:ext cx="5999219" cy="147634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defRPr sz="450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defRPr cap="none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Last slide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2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542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328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9C023-C38F-4EDC-9EAF-B0E480D0FDA2}" type="datetime1">
              <a:rPr lang="en-AU" smtClean="0"/>
              <a:t>15/11/2016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/ Copyright ©2016 by Readify Pty Ltd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6149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622" y="333450"/>
            <a:ext cx="10048720" cy="114326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622" y="1694577"/>
            <a:ext cx="10048720" cy="45270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79582" y="6468918"/>
            <a:ext cx="140427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C081574-9019-48F0-99BA-98411A535B7A}" type="datetime1">
              <a:rPr lang="en-AU" smtClean="0"/>
              <a:t>15/11/2016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549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97" r:id="rId2"/>
    <p:sldLayoutId id="2147483683" r:id="rId3"/>
    <p:sldLayoutId id="2147483678" r:id="rId4"/>
    <p:sldLayoutId id="2147483679" r:id="rId5"/>
    <p:sldLayoutId id="2147483680" r:id="rId6"/>
    <p:sldLayoutId id="2147483681" r:id="rId7"/>
    <p:sldLayoutId id="2147483654" r:id="rId8"/>
    <p:sldLayoutId id="2147483655" r:id="rId9"/>
    <p:sldLayoutId id="2147483682" r:id="rId10"/>
    <p:sldLayoutId id="2147483684" r:id="rId11"/>
    <p:sldLayoutId id="2147483694" r:id="rId12"/>
    <p:sldLayoutId id="2147483685" r:id="rId13"/>
    <p:sldLayoutId id="2147483693" r:id="rId14"/>
    <p:sldLayoutId id="2147483695" r:id="rId15"/>
    <p:sldLayoutId id="2147483692" r:id="rId16"/>
    <p:sldLayoutId id="2147483696" r:id="rId17"/>
    <p:sldLayoutId id="2147483649" r:id="rId18"/>
    <p:sldLayoutId id="2147483656" r:id="rId19"/>
    <p:sldLayoutId id="2147483658" r:id="rId20"/>
    <p:sldLayoutId id="2147483657" r:id="rId21"/>
    <p:sldLayoutId id="2147483659" r:id="rId22"/>
    <p:sldLayoutId id="2147483660" r:id="rId23"/>
    <p:sldLayoutId id="2147483651" r:id="rId24"/>
    <p:sldLayoutId id="2147483661" r:id="rId25"/>
    <p:sldLayoutId id="2147483663" r:id="rId26"/>
    <p:sldLayoutId id="2147483662" r:id="rId27"/>
    <p:sldLayoutId id="2147483664" r:id="rId28"/>
    <p:sldLayoutId id="2147483665" r:id="rId29"/>
    <p:sldLayoutId id="2147483666" r:id="rId30"/>
    <p:sldLayoutId id="2147483667" r:id="rId31"/>
    <p:sldLayoutId id="2147483669" r:id="rId32"/>
    <p:sldLayoutId id="2147483668" r:id="rId33"/>
    <p:sldLayoutId id="2147483670" r:id="rId34"/>
    <p:sldLayoutId id="2147483671" r:id="rId35"/>
    <p:sldLayoutId id="2147483672" r:id="rId36"/>
    <p:sldLayoutId id="2147483673" r:id="rId37"/>
    <p:sldLayoutId id="2147483675" r:id="rId38"/>
    <p:sldLayoutId id="2147483674" r:id="rId39"/>
    <p:sldLayoutId id="2147483676" r:id="rId40"/>
    <p:sldLayoutId id="2147483677" r:id="rId41"/>
    <p:sldLayoutId id="2147483686" r:id="rId42"/>
    <p:sldLayoutId id="2147483687" r:id="rId43"/>
    <p:sldLayoutId id="2147483689" r:id="rId44"/>
    <p:sldLayoutId id="2147483688" r:id="rId45"/>
    <p:sldLayoutId id="2147483690" r:id="rId46"/>
    <p:sldLayoutId id="2147483691" r:id="rId47"/>
    <p:sldLayoutId id="2147483704" r:id="rId48"/>
    <p:sldLayoutId id="2147483744" r:id="rId49"/>
  </p:sldLayoutIdLst>
  <p:hf sldNum="0" hdr="0" ftr="0" dt="0"/>
  <p:txStyles>
    <p:titleStyle>
      <a:lvl1pPr algn="l" defTabSz="1088502" rtl="0" eaLnBrk="1" latinLnBrk="0" hangingPunct="1">
        <a:lnSpc>
          <a:spcPts val="5000"/>
        </a:lnSpc>
        <a:spcBef>
          <a:spcPct val="0"/>
        </a:spcBef>
        <a:buNone/>
        <a:defRPr sz="5800" kern="1200" spc="-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1088502" rtl="0" eaLnBrk="1" latinLnBrk="0" hangingPunct="1">
        <a:spcBef>
          <a:spcPts val="120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3050" algn="l" defTabSz="1088502" rtl="0" eaLnBrk="1" latinLnBrk="0" hangingPunct="1">
        <a:spcBef>
          <a:spcPts val="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2pPr>
      <a:lvl3pPr marL="803275" indent="-265113" algn="l" defTabSz="1088502" rtl="0" eaLnBrk="1" latinLnBrk="0" hangingPunct="1">
        <a:spcBef>
          <a:spcPts val="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73050" algn="l" defTabSz="1088502" rtl="0" eaLnBrk="1" latinLnBrk="0" hangingPunct="1">
        <a:spcBef>
          <a:spcPts val="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5113" algn="l" defTabSz="1088502" rtl="0" eaLnBrk="1" latinLnBrk="0" hangingPunct="1">
        <a:spcBef>
          <a:spcPts val="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3"/>
          </p:nvPr>
        </p:nvSpPr>
        <p:spPr>
          <a:xfrm>
            <a:off x="7247185" y="6298994"/>
            <a:ext cx="3860297" cy="9002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 cap="none" baseline="0">
                <a:solidFill>
                  <a:schemeClr val="bg2"/>
                </a:solidFill>
              </a:defRPr>
            </a:lvl1pPr>
          </a:lstStyle>
          <a:p>
            <a:pPr defTabSz="914473"/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4"/>
          </p:nvPr>
        </p:nvSpPr>
        <p:spPr>
          <a:xfrm>
            <a:off x="11195316" y="6298994"/>
            <a:ext cx="479938" cy="9002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cap="none" baseline="0">
                <a:solidFill>
                  <a:schemeClr val="bg2"/>
                </a:solidFill>
              </a:defRPr>
            </a:lvl1pPr>
          </a:lstStyle>
          <a:p>
            <a:pPr defTabSz="914473"/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 defTabSz="914473"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7062" y="255683"/>
            <a:ext cx="9118813" cy="8173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This is a paragraph slide</a:t>
            </a:r>
            <a:br>
              <a:rPr lang="en-US" dirty="0"/>
            </a:br>
            <a:r>
              <a:rPr lang="en-US" dirty="0"/>
              <a:t>with a two line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062" y="1504182"/>
            <a:ext cx="9502763" cy="43024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Slide Number Placeholder 27"/>
          <p:cNvSpPr txBox="1">
            <a:spLocks/>
          </p:cNvSpPr>
          <p:nvPr/>
        </p:nvSpPr>
        <p:spPr>
          <a:xfrm>
            <a:off x="10589192" y="6427104"/>
            <a:ext cx="1103856" cy="9002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290" rtl="0" eaLnBrk="1" latinLnBrk="0" hangingPunct="1">
              <a:defRPr sz="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0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8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2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7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1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6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700" dirty="0">
                <a:solidFill>
                  <a:srgbClr val="505050"/>
                </a:solidFill>
              </a:rPr>
              <a:t>Telstra Unrestricted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2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7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</p:sldLayoutIdLst>
  <p:hf sldNum="0" hdr="0" ftr="0" dt="0"/>
  <p:txStyles>
    <p:titleStyle>
      <a:lvl1pPr algn="l" defTabSz="914473" rtl="0" eaLnBrk="1" latinLnBrk="0" hangingPunct="1">
        <a:lnSpc>
          <a:spcPct val="85000"/>
        </a:lnSpc>
        <a:spcBef>
          <a:spcPct val="0"/>
        </a:spcBef>
        <a:buNone/>
        <a:defRPr sz="3201" kern="0" cap="none" spc="0" baseline="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0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tx2"/>
          </a:solidFill>
          <a:latin typeface="+mn-lt"/>
          <a:ea typeface="+mn-ea"/>
          <a:cs typeface="+mn-cs"/>
        </a:defRPr>
      </a:lvl1pPr>
      <a:lvl2pPr marL="257163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2pPr>
      <a:lvl3pPr marL="514327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3pPr>
      <a:lvl4pPr marL="771490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4pPr>
      <a:lvl5pPr marL="1028654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5pPr>
      <a:lvl6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6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3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09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47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83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20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56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92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3"/>
          </p:nvPr>
        </p:nvSpPr>
        <p:spPr>
          <a:xfrm>
            <a:off x="7247185" y="6298994"/>
            <a:ext cx="3860297" cy="9002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 cap="none" baseline="0">
                <a:solidFill>
                  <a:schemeClr val="bg2"/>
                </a:solidFill>
              </a:defRPr>
            </a:lvl1pPr>
          </a:lstStyle>
          <a:p>
            <a:pPr defTabSz="914473"/>
            <a:r>
              <a:rPr lang="en-US">
                <a:solidFill>
                  <a:srgbClr val="505050"/>
                </a:solidFill>
              </a:rPr>
              <a:t>/ Copyright ©2016 by Readify Pty Ltd</a:t>
            </a:r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4"/>
          </p:nvPr>
        </p:nvSpPr>
        <p:spPr>
          <a:xfrm>
            <a:off x="11195316" y="6298994"/>
            <a:ext cx="479938" cy="9002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cap="none" baseline="0">
                <a:solidFill>
                  <a:schemeClr val="bg2"/>
                </a:solidFill>
              </a:defRPr>
            </a:lvl1pPr>
          </a:lstStyle>
          <a:p>
            <a:pPr defTabSz="914473"/>
            <a:r>
              <a:rPr lang="en-AU">
                <a:solidFill>
                  <a:srgbClr val="505050"/>
                </a:solidFill>
              </a:rPr>
              <a:t>Page </a:t>
            </a:r>
            <a:fld id="{D5E6A87D-7597-4496-9773-1BD29EAF26C5}" type="slidenum">
              <a:rPr lang="en-AU" smtClean="0">
                <a:solidFill>
                  <a:srgbClr val="505050"/>
                </a:solidFill>
              </a:rPr>
              <a:pPr defTabSz="914473"/>
              <a:t>‹#›</a:t>
            </a:fld>
            <a:endParaRPr lang="en-AU" dirty="0">
              <a:solidFill>
                <a:srgbClr val="50505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7062" y="255683"/>
            <a:ext cx="9118813" cy="8173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This is a paragraph slide</a:t>
            </a:r>
            <a:br>
              <a:rPr lang="en-US" dirty="0"/>
            </a:br>
            <a:r>
              <a:rPr lang="en-US" dirty="0"/>
              <a:t>with a two line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062" y="1504182"/>
            <a:ext cx="9502763" cy="43024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Slide Number Placeholder 27"/>
          <p:cNvSpPr txBox="1">
            <a:spLocks/>
          </p:cNvSpPr>
          <p:nvPr/>
        </p:nvSpPr>
        <p:spPr>
          <a:xfrm>
            <a:off x="10589192" y="6427104"/>
            <a:ext cx="1103856" cy="9002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290" rtl="0" eaLnBrk="1" latinLnBrk="0" hangingPunct="1">
              <a:defRPr sz="6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0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5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8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2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7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16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61" algn="l" defTabSz="91429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700" dirty="0">
                <a:solidFill>
                  <a:srgbClr val="505050"/>
                </a:solidFill>
              </a:rPr>
              <a:t>Telstra Unrestricted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2" y="6056603"/>
            <a:ext cx="1440503" cy="4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74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</p:sldLayoutIdLst>
  <p:hf sldNum="0" hdr="0" ftr="0" dt="0"/>
  <p:txStyles>
    <p:titleStyle>
      <a:lvl1pPr algn="l" defTabSz="914473" rtl="0" eaLnBrk="1" latinLnBrk="0" hangingPunct="1">
        <a:lnSpc>
          <a:spcPct val="85000"/>
        </a:lnSpc>
        <a:spcBef>
          <a:spcPct val="0"/>
        </a:spcBef>
        <a:buNone/>
        <a:defRPr sz="3201" kern="0" cap="none" spc="0" baseline="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0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tx2"/>
          </a:solidFill>
          <a:latin typeface="+mn-lt"/>
          <a:ea typeface="+mn-ea"/>
          <a:cs typeface="+mn-cs"/>
        </a:defRPr>
      </a:lvl1pPr>
      <a:lvl2pPr marL="257163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2pPr>
      <a:lvl3pPr marL="514327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3pPr>
      <a:lvl4pPr marL="771490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4pPr>
      <a:lvl5pPr marL="1028654" indent="0" algn="l" defTabSz="914473" rtl="0" eaLnBrk="1" latinLnBrk="0" hangingPunct="1">
        <a:lnSpc>
          <a:spcPct val="100000"/>
        </a:lnSpc>
        <a:spcBef>
          <a:spcPts val="0"/>
        </a:spcBef>
        <a:spcAft>
          <a:spcPts val="360"/>
        </a:spcAft>
        <a:buFont typeface="Arial" pitchFamily="34" charset="0"/>
        <a:buNone/>
        <a:defRPr sz="1500" kern="0" spc="0" baseline="0">
          <a:solidFill>
            <a:schemeClr val="bg2"/>
          </a:solidFill>
          <a:latin typeface="+mn-lt"/>
          <a:ea typeface="+mn-ea"/>
          <a:cs typeface="+mn-cs"/>
        </a:defRPr>
      </a:lvl5pPr>
      <a:lvl6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028654" indent="0" algn="l" defTabSz="914473" rtl="0" eaLnBrk="1" latinLnBrk="0" hangingPunct="1">
        <a:lnSpc>
          <a:spcPts val="1800"/>
        </a:lnSpc>
        <a:spcBef>
          <a:spcPct val="20000"/>
        </a:spcBef>
        <a:buFontTx/>
        <a:buNone/>
        <a:defRPr sz="15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6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3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09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47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83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20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56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92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it.ly/1SjydT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apache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590" y="1125538"/>
            <a:ext cx="7200800" cy="3024336"/>
          </a:xfrm>
        </p:spPr>
        <p:txBody>
          <a:bodyPr/>
          <a:lstStyle/>
          <a:p>
            <a:r>
              <a:rPr lang="en-US" dirty="0"/>
              <a:t>Big data made easy with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550590" y="4097025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Yousry Mohamed</a:t>
            </a:r>
          </a:p>
        </p:txBody>
      </p:sp>
      <p:pic>
        <p:nvPicPr>
          <p:cNvPr id="4" name="Picture 7" descr="http://upload.wikimedia.org/wikipedia/commons/e/ea/Spark-logo-192x100p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006" y="1629594"/>
            <a:ext cx="2372868" cy="123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467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262558" y="189434"/>
            <a:ext cx="10048720" cy="783225"/>
          </a:xfrm>
        </p:spPr>
        <p:txBody>
          <a:bodyPr/>
          <a:lstStyle/>
          <a:p>
            <a:r>
              <a:rPr lang="en-US" sz="4800" dirty="0">
                <a:solidFill>
                  <a:srgbClr val="00AEEF"/>
                </a:solidFill>
              </a:rPr>
              <a:t>Execution Flow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50590" y="1116675"/>
            <a:ext cx="8229600" cy="94456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pic>
        <p:nvPicPr>
          <p:cNvPr id="3074" name="Picture 2" descr="Spark cluster compon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86" y="1773610"/>
            <a:ext cx="7503775" cy="360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01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550590" y="333450"/>
            <a:ext cx="10048720" cy="783225"/>
          </a:xfrm>
        </p:spPr>
        <p:txBody>
          <a:bodyPr/>
          <a:lstStyle/>
          <a:p>
            <a:r>
              <a:rPr lang="en-US" sz="4800" dirty="0">
                <a:solidFill>
                  <a:srgbClr val="00AEEF"/>
                </a:solidFill>
              </a:rPr>
              <a:t>Spark Stack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50590" y="1116675"/>
            <a:ext cx="8229600" cy="94456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50590" y="1413570"/>
            <a:ext cx="4968552" cy="44958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Consolas" panose="020B0609020204030204" pitchFamily="49" charset="0"/>
              </a:rPr>
              <a:t>Spark SQL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For SQL and unstructured data processing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cs typeface="Consolas" panose="020B0609020204030204" pitchFamily="49" charset="0"/>
              </a:rPr>
              <a:t>MLib</a:t>
            </a:r>
            <a:endParaRPr lang="en-US" sz="2400" dirty="0"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Machine Learning Algorithms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cs typeface="Consolas" panose="020B0609020204030204" pitchFamily="49" charset="0"/>
              </a:rPr>
              <a:t>GraphX</a:t>
            </a:r>
            <a:endParaRPr lang="en-US" sz="2400" dirty="0"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Graph Processing</a:t>
            </a:r>
            <a:r>
              <a:rPr lang="en-US" sz="2400" dirty="0">
                <a:cs typeface="Consolas" panose="020B0609020204030204" pitchFamily="49" charset="0"/>
              </a:rPr>
              <a:t>	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Consolas" panose="020B0609020204030204" pitchFamily="49" charset="0"/>
              </a:rPr>
              <a:t>Spark Streaming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Stream processing of live data streams</a:t>
            </a:r>
          </a:p>
        </p:txBody>
      </p:sp>
      <p:pic>
        <p:nvPicPr>
          <p:cNvPr id="9" name="Picture 2" descr="http://spark.apache.org/images/spark-st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58" y="1341562"/>
            <a:ext cx="4724400" cy="22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886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366966" y="351895"/>
            <a:ext cx="10048720" cy="783225"/>
          </a:xfrm>
        </p:spPr>
        <p:txBody>
          <a:bodyPr/>
          <a:lstStyle/>
          <a:p>
            <a:r>
              <a:rPr lang="en-US" sz="4800" dirty="0">
                <a:solidFill>
                  <a:srgbClr val="00AEEF"/>
                </a:solidFill>
              </a:rPr>
              <a:t>Key Concepts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262558" y="2709714"/>
            <a:ext cx="5178038" cy="34978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Resilient Distributed Datasets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Immutable lazy loaded partitioned collections of objects spread across a cluster, stored in RAM or on Disk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Built through parallel transformations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Automatically rebuilt on failure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311230" y="2709714"/>
            <a:ext cx="4288080" cy="3497802"/>
          </a:xfrm>
          <a:prstGeom prst="rect">
            <a:avLst/>
          </a:prstGeom>
        </p:spPr>
        <p:txBody>
          <a:bodyPr>
            <a:normAutofit/>
          </a:bodyPr>
          <a:lstStyle>
            <a:lvl1pPr marL="265113" indent="-265113" algn="l" defTabSz="1088502" rtl="0" eaLnBrk="1" latinLnBrk="0" hangingPunct="1">
              <a:spcBef>
                <a:spcPts val="120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egoe UI" panose="020B0502040204020203" pitchFamily="34" charset="0"/>
              <a:buNone/>
            </a:pPr>
            <a:r>
              <a:rPr lang="en-US" sz="2400" b="1" dirty="0"/>
              <a:t>Operations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800" dirty="0"/>
              <a:t>Transformations</a:t>
            </a:r>
            <a:br>
              <a:rPr lang="en-US" sz="2800" dirty="0"/>
            </a:br>
            <a:r>
              <a:rPr lang="en-US" sz="2800" dirty="0"/>
              <a:t>(map, filter, </a:t>
            </a:r>
            <a:r>
              <a:rPr lang="en-US" sz="2800" dirty="0" err="1"/>
              <a:t>groupBy</a:t>
            </a:r>
            <a:r>
              <a:rPr lang="en-US" sz="2800" dirty="0"/>
              <a:t> …)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800" dirty="0"/>
              <a:t>Actions</a:t>
            </a:r>
            <a:br>
              <a:rPr lang="en-US" sz="2800" dirty="0"/>
            </a:br>
            <a:r>
              <a:rPr lang="en-US" sz="2800" dirty="0"/>
              <a:t>(count, collect, save …)</a:t>
            </a:r>
          </a:p>
        </p:txBody>
      </p:sp>
      <p:sp>
        <p:nvSpPr>
          <p:cNvPr id="8" name="Rectangle 7"/>
          <p:cNvSpPr/>
          <p:nvPr/>
        </p:nvSpPr>
        <p:spPr>
          <a:xfrm>
            <a:off x="230815" y="1485578"/>
            <a:ext cx="10415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i="1" dirty="0">
                <a:solidFill>
                  <a:srgbClr val="0B0F21"/>
                </a:solidFill>
                <a:latin typeface="Helvetica Neue Light"/>
                <a:cs typeface="Helvetica Neue Light"/>
              </a:rPr>
              <a:t>Write programs in terms of </a:t>
            </a:r>
            <a:r>
              <a:rPr lang="en-US" sz="2800" b="1" i="1" dirty="0">
                <a:solidFill>
                  <a:srgbClr val="0B0F21"/>
                </a:solidFill>
                <a:latin typeface="Helvetica Neue Light"/>
                <a:cs typeface="Helvetica Neue Light"/>
              </a:rPr>
              <a:t>operations </a:t>
            </a:r>
            <a:r>
              <a:rPr lang="en-US" sz="2800" i="1" dirty="0">
                <a:solidFill>
                  <a:srgbClr val="0B0F21"/>
                </a:solidFill>
                <a:latin typeface="Helvetica Neue Light"/>
                <a:cs typeface="Helvetica Neue Light"/>
              </a:rPr>
              <a:t>on </a:t>
            </a:r>
            <a:r>
              <a:rPr lang="en-US" sz="2800" b="1" i="1" dirty="0">
                <a:solidFill>
                  <a:srgbClr val="0B0F21"/>
                </a:solidFill>
                <a:latin typeface="Helvetica Neue Light"/>
                <a:cs typeface="Helvetica Neue Light"/>
              </a:rPr>
              <a:t>distributed datasets</a:t>
            </a:r>
          </a:p>
          <a:p>
            <a:pPr algn="ctr"/>
            <a:r>
              <a:rPr lang="en-US" sz="2800" b="1" i="1" dirty="0">
                <a:solidFill>
                  <a:srgbClr val="0B0F21"/>
                </a:solidFill>
                <a:latin typeface="Helvetica Neue Light"/>
                <a:cs typeface="Helvetica Neue Light"/>
              </a:rPr>
              <a:t>THINK DISTRIBUTED C# LINQ</a:t>
            </a:r>
          </a:p>
        </p:txBody>
      </p:sp>
    </p:spTree>
    <p:extLst>
      <p:ext uri="{BB962C8B-B14F-4D97-AF65-F5344CB8AC3E}">
        <p14:creationId xmlns:p14="http://schemas.microsoft.com/office/powerpoint/2010/main" val="141633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550590" y="333450"/>
            <a:ext cx="10048720" cy="783225"/>
          </a:xfrm>
        </p:spPr>
        <p:txBody>
          <a:bodyPr/>
          <a:lstStyle/>
          <a:p>
            <a:r>
              <a:rPr lang="en-US" sz="4800" dirty="0">
                <a:solidFill>
                  <a:srgbClr val="00AEEF"/>
                </a:solidFill>
              </a:rPr>
              <a:t>Creating RDDs (our </a:t>
            </a:r>
            <a:r>
              <a:rPr lang="en-US" sz="4800" dirty="0" err="1">
                <a:solidFill>
                  <a:srgbClr val="00AEEF"/>
                </a:solidFill>
              </a:rPr>
              <a:t>IEnumerable</a:t>
            </a:r>
            <a:r>
              <a:rPr lang="en-US" sz="4800" dirty="0">
                <a:solidFill>
                  <a:srgbClr val="00AEEF"/>
                </a:solidFill>
              </a:rPr>
              <a:t>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50590" y="1557586"/>
            <a:ext cx="10441160" cy="3517635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100" dirty="0">
                <a:solidFill>
                  <a:srgbClr val="008040"/>
                </a:solidFill>
                <a:latin typeface="Lucida Console"/>
                <a:cs typeface="Lucida Console"/>
              </a:rPr>
              <a:t># Turn a Scala List into an RDD</a:t>
            </a:r>
          </a:p>
          <a:p>
            <a:pPr marL="0" indent="0">
              <a:spcBef>
                <a:spcPts val="0"/>
              </a:spcBef>
              <a:buClr>
                <a:schemeClr val="bg1">
                  <a:lumMod val="75000"/>
                </a:schemeClr>
              </a:buClr>
              <a:buNone/>
            </a:pPr>
            <a:r>
              <a:rPr lang="en-US" sz="2100" dirty="0">
                <a:latin typeface="Lucida Console"/>
                <a:cs typeface="Lucida Console"/>
              </a:rPr>
              <a:t>Val </a:t>
            </a:r>
            <a:r>
              <a:rPr lang="en-US" sz="2100" dirty="0" err="1">
                <a:latin typeface="Lucida Console"/>
                <a:cs typeface="Lucida Console"/>
              </a:rPr>
              <a:t>rdd</a:t>
            </a:r>
            <a:r>
              <a:rPr lang="en-US" sz="2100" dirty="0">
                <a:latin typeface="Lucida Console"/>
                <a:cs typeface="Lucida Console"/>
              </a:rPr>
              <a:t> = </a:t>
            </a:r>
            <a:r>
              <a:rPr lang="en-US" sz="2100" dirty="0" err="1">
                <a:latin typeface="Lucida Console"/>
                <a:cs typeface="Lucida Console"/>
              </a:rPr>
              <a:t>sc.makeRDD</a:t>
            </a:r>
            <a:r>
              <a:rPr lang="en-US" sz="2100" dirty="0">
                <a:latin typeface="Lucida Console"/>
                <a:cs typeface="Lucida Console"/>
              </a:rPr>
              <a:t>(</a:t>
            </a:r>
            <a:r>
              <a:rPr lang="en-US" sz="2100" dirty="0" err="1">
                <a:latin typeface="Lucida Console"/>
                <a:cs typeface="Lucida Console"/>
              </a:rPr>
              <a:t>List.range</a:t>
            </a:r>
            <a:r>
              <a:rPr lang="en-US" sz="2100" dirty="0">
                <a:latin typeface="Lucida Console"/>
                <a:cs typeface="Lucida Console"/>
              </a:rPr>
              <a:t>(1,1000))</a:t>
            </a:r>
          </a:p>
          <a:p>
            <a:pPr>
              <a:spcBef>
                <a:spcPts val="0"/>
              </a:spcBef>
              <a:buFont typeface="Lucida Grande"/>
              <a:buChar char="&gt;"/>
            </a:pPr>
            <a:endParaRPr lang="en-US" sz="2100" dirty="0">
              <a:latin typeface="Lucida Console"/>
              <a:cs typeface="Lucida Console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100" dirty="0">
                <a:solidFill>
                  <a:srgbClr val="008040"/>
                </a:solidFill>
                <a:latin typeface="Lucida Console"/>
                <a:cs typeface="Lucida Console"/>
              </a:rPr>
              <a:t># Load text file from local FS, HDFS, or S3</a:t>
            </a:r>
          </a:p>
          <a:p>
            <a:pPr marL="0" indent="0">
              <a:spcBef>
                <a:spcPts val="0"/>
              </a:spcBef>
              <a:buClr>
                <a:schemeClr val="bg1">
                  <a:lumMod val="75000"/>
                </a:schemeClr>
              </a:buClr>
              <a:buNone/>
            </a:pPr>
            <a:r>
              <a:rPr lang="en-US" sz="2100" dirty="0" err="1">
                <a:latin typeface="Lucida Console"/>
                <a:cs typeface="Lucida Console"/>
              </a:rPr>
              <a:t>sc.textFile</a:t>
            </a:r>
            <a:r>
              <a:rPr lang="en-US" sz="2100" dirty="0">
                <a:latin typeface="Lucida Console"/>
                <a:cs typeface="Lucida Console"/>
              </a:rPr>
              <a:t>(</a:t>
            </a:r>
            <a:r>
              <a:rPr lang="en-US" sz="2100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2100" dirty="0" err="1">
                <a:solidFill>
                  <a:srgbClr val="000090"/>
                </a:solidFill>
                <a:latin typeface="Lucida Console"/>
                <a:cs typeface="Lucida Console"/>
              </a:rPr>
              <a:t>file.txt</a:t>
            </a:r>
            <a:r>
              <a:rPr lang="en-US" sz="2100" dirty="0">
                <a:solidFill>
                  <a:srgbClr val="000090"/>
                </a:solidFill>
                <a:latin typeface="Lucida Console"/>
                <a:cs typeface="Lucida Console"/>
              </a:rPr>
              <a:t>”</a:t>
            </a:r>
            <a:r>
              <a:rPr lang="en-US" sz="2100" dirty="0">
                <a:latin typeface="Lucida Console"/>
                <a:cs typeface="Lucida Console"/>
              </a:rPr>
              <a:t>)</a:t>
            </a:r>
          </a:p>
          <a:p>
            <a:pPr marL="0" indent="0">
              <a:spcBef>
                <a:spcPts val="0"/>
              </a:spcBef>
              <a:buClr>
                <a:schemeClr val="bg1">
                  <a:lumMod val="75000"/>
                </a:schemeClr>
              </a:buClr>
              <a:buNone/>
            </a:pPr>
            <a:r>
              <a:rPr lang="en-US" sz="2100" dirty="0" err="1">
                <a:latin typeface="Lucida Console"/>
                <a:cs typeface="Lucida Console"/>
              </a:rPr>
              <a:t>sc.textFile</a:t>
            </a:r>
            <a:r>
              <a:rPr lang="en-US" sz="2100" dirty="0">
                <a:latin typeface="Lucida Console"/>
                <a:cs typeface="Lucida Console"/>
              </a:rPr>
              <a:t>(</a:t>
            </a:r>
            <a:r>
              <a:rPr lang="en-US" sz="2100" dirty="0">
                <a:solidFill>
                  <a:srgbClr val="000090"/>
                </a:solidFill>
                <a:latin typeface="Lucida Console"/>
                <a:cs typeface="Lucida Console"/>
              </a:rPr>
              <a:t>“directory/*.txt”</a:t>
            </a:r>
            <a:r>
              <a:rPr lang="en-US" sz="2100" dirty="0">
                <a:latin typeface="Lucida Console"/>
                <a:cs typeface="Lucida Console"/>
              </a:rPr>
              <a:t>)</a:t>
            </a:r>
          </a:p>
          <a:p>
            <a:pPr marL="0" indent="0">
              <a:spcBef>
                <a:spcPts val="0"/>
              </a:spcBef>
              <a:buClr>
                <a:schemeClr val="bg1">
                  <a:lumMod val="75000"/>
                </a:schemeClr>
              </a:buClr>
              <a:buNone/>
            </a:pPr>
            <a:r>
              <a:rPr lang="en-US" sz="2100" dirty="0" err="1">
                <a:latin typeface="Lucida Console"/>
                <a:cs typeface="Lucida Console"/>
              </a:rPr>
              <a:t>sc.textFile</a:t>
            </a:r>
            <a:r>
              <a:rPr lang="en-US" sz="2100" dirty="0">
                <a:latin typeface="Lucida Console"/>
                <a:cs typeface="Lucida Console"/>
              </a:rPr>
              <a:t>(</a:t>
            </a:r>
            <a:r>
              <a:rPr lang="en-US" sz="2100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2100" dirty="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2100" dirty="0">
                <a:solidFill>
                  <a:srgbClr val="000090"/>
                </a:solidFill>
                <a:latin typeface="Lucida Console"/>
                <a:cs typeface="Lucida Console"/>
              </a:rPr>
              <a:t>://namenode:9000/path/file”</a:t>
            </a:r>
            <a:r>
              <a:rPr lang="en-US" sz="2100" dirty="0">
                <a:latin typeface="Lucida Console"/>
                <a:cs typeface="Lucida Console"/>
              </a:rPr>
              <a:t>)</a:t>
            </a:r>
          </a:p>
          <a:p>
            <a:pPr marL="0" indent="0">
              <a:spcBef>
                <a:spcPts val="0"/>
              </a:spcBef>
              <a:buClr>
                <a:schemeClr val="bg1">
                  <a:lumMod val="75000"/>
                </a:schemeClr>
              </a:buClr>
              <a:buNone/>
            </a:pPr>
            <a:r>
              <a:rPr lang="en-US" sz="2100" dirty="0" err="1">
                <a:latin typeface="Lucida Console"/>
                <a:cs typeface="Lucida Console"/>
              </a:rPr>
              <a:t>sc.textFile</a:t>
            </a:r>
            <a:r>
              <a:rPr lang="en-US" sz="2100" dirty="0">
                <a:latin typeface="Lucida Console"/>
                <a:cs typeface="Lucida Console"/>
              </a:rPr>
              <a:t>(</a:t>
            </a:r>
            <a:r>
              <a:rPr lang="en-US" sz="2100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2100" dirty="0" err="1">
                <a:solidFill>
                  <a:srgbClr val="000090"/>
                </a:solidFill>
                <a:latin typeface="Lucida Console"/>
                <a:cs typeface="Lucida Console"/>
              </a:rPr>
              <a:t>wasb</a:t>
            </a:r>
            <a:r>
              <a:rPr lang="en-US" sz="2100" dirty="0">
                <a:solidFill>
                  <a:srgbClr val="000090"/>
                </a:solidFill>
                <a:latin typeface="Lucida Console"/>
                <a:cs typeface="Lucida Console"/>
              </a:rPr>
              <a:t>://mycontainer@myaccount.blob.core.windows.net/files/sample.txt”</a:t>
            </a:r>
            <a:r>
              <a:rPr lang="en-US" sz="2100" dirty="0">
                <a:latin typeface="Lucida Console"/>
                <a:cs typeface="Lucida Console"/>
              </a:rPr>
              <a:t>)</a:t>
            </a:r>
          </a:p>
          <a:p>
            <a:pPr marL="0" indent="0">
              <a:spcBef>
                <a:spcPts val="0"/>
              </a:spcBef>
              <a:buClr>
                <a:schemeClr val="bg1">
                  <a:lumMod val="75000"/>
                </a:schemeClr>
              </a:buClr>
              <a:buNone/>
            </a:pPr>
            <a:endParaRPr lang="en-US" sz="21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  <a:buFont typeface="Lucida Grande"/>
              <a:buChar char="&gt;"/>
            </a:pPr>
            <a:endParaRPr lang="en-US" sz="2100" dirty="0">
              <a:latin typeface="Lucida Console"/>
              <a:cs typeface="Lucida Console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100" dirty="0">
                <a:solidFill>
                  <a:srgbClr val="008040"/>
                </a:solidFill>
                <a:latin typeface="Lucida Console"/>
                <a:cs typeface="Lucida Console"/>
              </a:rPr>
              <a:t># Use existing Hadoop </a:t>
            </a:r>
            <a:r>
              <a:rPr lang="en-US" sz="2100" dirty="0" err="1">
                <a:solidFill>
                  <a:srgbClr val="008040"/>
                </a:solidFill>
                <a:latin typeface="Lucida Console"/>
                <a:cs typeface="Lucida Console"/>
              </a:rPr>
              <a:t>InputFormat</a:t>
            </a:r>
            <a:endParaRPr lang="en-US" sz="2100" dirty="0">
              <a:solidFill>
                <a:srgbClr val="008040"/>
              </a:solidFill>
              <a:latin typeface="Lucida Console"/>
              <a:cs typeface="Lucida Console"/>
            </a:endParaRPr>
          </a:p>
          <a:p>
            <a:pPr marL="0" indent="0">
              <a:spcBef>
                <a:spcPts val="0"/>
              </a:spcBef>
              <a:buClr>
                <a:schemeClr val="bg1">
                  <a:lumMod val="75000"/>
                </a:schemeClr>
              </a:buClr>
              <a:buNone/>
            </a:pPr>
            <a:r>
              <a:rPr lang="en-US" sz="2100" dirty="0" err="1">
                <a:latin typeface="Lucida Console"/>
                <a:cs typeface="Lucida Console"/>
              </a:rPr>
              <a:t>sc.hadoopFile</a:t>
            </a:r>
            <a:r>
              <a:rPr lang="en-US" sz="2100" dirty="0">
                <a:latin typeface="Lucida Console"/>
                <a:cs typeface="Lucida Console"/>
              </a:rPr>
              <a:t>(</a:t>
            </a:r>
            <a:r>
              <a:rPr lang="en-US" sz="2100" dirty="0" err="1">
                <a:latin typeface="Lucida Console"/>
                <a:cs typeface="Lucida Console"/>
              </a:rPr>
              <a:t>keyClass</a:t>
            </a:r>
            <a:r>
              <a:rPr lang="en-US" sz="2100" dirty="0">
                <a:latin typeface="Lucida Console"/>
                <a:cs typeface="Lucida Console"/>
              </a:rPr>
              <a:t>, </a:t>
            </a:r>
            <a:r>
              <a:rPr lang="en-US" sz="2100" dirty="0" err="1">
                <a:latin typeface="Lucida Console"/>
                <a:cs typeface="Lucida Console"/>
              </a:rPr>
              <a:t>valClass</a:t>
            </a:r>
            <a:r>
              <a:rPr lang="en-US" sz="2100" dirty="0">
                <a:latin typeface="Lucida Console"/>
                <a:cs typeface="Lucida Console"/>
              </a:rPr>
              <a:t>, </a:t>
            </a:r>
            <a:r>
              <a:rPr lang="en-US" sz="2100" dirty="0" err="1">
                <a:latin typeface="Lucida Console"/>
                <a:cs typeface="Lucida Console"/>
              </a:rPr>
              <a:t>inputFmt</a:t>
            </a:r>
            <a:r>
              <a:rPr lang="en-US" sz="2100" dirty="0">
                <a:latin typeface="Lucida Console"/>
                <a:cs typeface="Lucida Console"/>
              </a:rPr>
              <a:t>, </a:t>
            </a:r>
            <a:r>
              <a:rPr lang="en-US" sz="2100" dirty="0" err="1">
                <a:latin typeface="Lucida Console"/>
                <a:cs typeface="Lucida Console"/>
              </a:rPr>
              <a:t>conf</a:t>
            </a:r>
            <a:r>
              <a:rPr lang="en-US" sz="2100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0"/>
              </a:spcBef>
              <a:buFont typeface="Lucida Grande"/>
              <a:buChar char="&gt;"/>
            </a:pPr>
            <a:endParaRPr lang="en-US" sz="2100" dirty="0">
              <a:latin typeface="Lucida Console"/>
              <a:cs typeface="Lucida Console"/>
            </a:endParaRPr>
          </a:p>
          <a:p>
            <a:pPr>
              <a:buFont typeface="Lucida Grande"/>
              <a:buChar char="&gt;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56292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550590" y="333450"/>
            <a:ext cx="10048720" cy="783225"/>
          </a:xfrm>
        </p:spPr>
        <p:txBody>
          <a:bodyPr/>
          <a:lstStyle/>
          <a:p>
            <a:r>
              <a:rPr lang="en-US" sz="4800" dirty="0">
                <a:solidFill>
                  <a:srgbClr val="00AEEF"/>
                </a:solidFill>
              </a:rPr>
              <a:t>Basic Operations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50590" y="1413570"/>
            <a:ext cx="8382000" cy="418954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100" dirty="0" err="1">
                <a:solidFill>
                  <a:srgbClr val="3366FF"/>
                </a:solidFill>
                <a:latin typeface="Lucida Console"/>
                <a:cs typeface="Lucida Console"/>
              </a:rPr>
              <a:t>val</a:t>
            </a:r>
            <a:r>
              <a:rPr lang="en-US" sz="2100" dirty="0">
                <a:latin typeface="Lucida Console"/>
                <a:cs typeface="Lucida Console"/>
              </a:rPr>
              <a:t> </a:t>
            </a:r>
            <a:r>
              <a:rPr lang="en-US" sz="2100" dirty="0" err="1">
                <a:latin typeface="Lucida Console"/>
                <a:cs typeface="Lucida Console"/>
              </a:rPr>
              <a:t>nums</a:t>
            </a:r>
            <a:r>
              <a:rPr lang="en-US" sz="2100" dirty="0">
                <a:latin typeface="Lucida Console"/>
                <a:cs typeface="Lucida Console"/>
              </a:rPr>
              <a:t> = </a:t>
            </a:r>
            <a:r>
              <a:rPr lang="en-US" sz="2100" dirty="0" err="1">
                <a:latin typeface="Lucida Console"/>
                <a:cs typeface="Lucida Console"/>
              </a:rPr>
              <a:t>sc.makeRDD</a:t>
            </a:r>
            <a:r>
              <a:rPr lang="en-US" sz="2100" dirty="0">
                <a:latin typeface="Lucida Console"/>
                <a:cs typeface="Lucida Console"/>
              </a:rPr>
              <a:t>(List(1, 2, 3, 4 , 5, 6))</a:t>
            </a:r>
            <a:br>
              <a:rPr lang="en-US" sz="2100" dirty="0">
                <a:latin typeface="Lucida Console"/>
                <a:cs typeface="Lucida Console"/>
              </a:rPr>
            </a:br>
            <a:endParaRPr lang="en-US" sz="21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endParaRPr lang="en-US" sz="1200" dirty="0">
              <a:latin typeface="Lucida Console"/>
              <a:cs typeface="Lucida Console"/>
            </a:endParaRPr>
          </a:p>
          <a:p>
            <a:pPr marL="0" indent="0">
              <a:spcBef>
                <a:spcPts val="0"/>
              </a:spcBef>
              <a:buClr>
                <a:schemeClr val="bg1">
                  <a:lumMod val="75000"/>
                </a:schemeClr>
              </a:buClr>
              <a:buNone/>
            </a:pPr>
            <a:r>
              <a:rPr lang="en-US" sz="2100" dirty="0">
                <a:solidFill>
                  <a:srgbClr val="008040"/>
                </a:solidFill>
                <a:latin typeface="Lucida Console"/>
                <a:cs typeface="Lucida Console"/>
              </a:rPr>
              <a:t># Retrieve RDD contents as a local collection</a:t>
            </a:r>
          </a:p>
          <a:p>
            <a:pPr>
              <a:spcBef>
                <a:spcPts val="0"/>
              </a:spcBef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100" dirty="0" err="1">
                <a:latin typeface="Lucida Console"/>
                <a:cs typeface="Lucida Console"/>
              </a:rPr>
              <a:t>nums.</a:t>
            </a:r>
            <a:r>
              <a:rPr lang="en-US" sz="2100" dirty="0" err="1">
                <a:solidFill>
                  <a:srgbClr val="3366FF"/>
                </a:solidFill>
                <a:latin typeface="Lucida Console"/>
                <a:cs typeface="Lucida Console"/>
              </a:rPr>
              <a:t>collect</a:t>
            </a:r>
            <a:r>
              <a:rPr lang="en-US" sz="2100" dirty="0">
                <a:latin typeface="Lucida Console"/>
                <a:cs typeface="Lucida Console"/>
              </a:rPr>
              <a:t>() </a:t>
            </a:r>
            <a:r>
              <a:rPr lang="en-US" sz="2100" dirty="0">
                <a:solidFill>
                  <a:srgbClr val="008040"/>
                </a:solidFill>
                <a:latin typeface="Lucida Console"/>
                <a:cs typeface="Lucida Console"/>
              </a:rPr>
              <a:t># =&gt; [1, 2, 3, 4, 5,6 ]</a:t>
            </a:r>
          </a:p>
          <a:p>
            <a:pPr>
              <a:spcBef>
                <a:spcPts val="0"/>
              </a:spcBef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endParaRPr lang="en-US" sz="2100" dirty="0">
              <a:solidFill>
                <a:srgbClr val="008040"/>
              </a:solidFill>
              <a:latin typeface="Lucida Console"/>
              <a:cs typeface="Lucida Console"/>
            </a:endParaRPr>
          </a:p>
          <a:p>
            <a:pPr marL="0" indent="0">
              <a:spcBef>
                <a:spcPts val="0"/>
              </a:spcBef>
              <a:buClr>
                <a:schemeClr val="bg1">
                  <a:lumMod val="75000"/>
                </a:schemeClr>
              </a:buClr>
              <a:buNone/>
            </a:pPr>
            <a:r>
              <a:rPr lang="en-US" sz="2100" dirty="0">
                <a:solidFill>
                  <a:srgbClr val="008040"/>
                </a:solidFill>
                <a:latin typeface="Lucida Console"/>
                <a:cs typeface="Lucida Console"/>
              </a:rPr>
              <a:t># Retrieve RDD contents as a local collection</a:t>
            </a:r>
          </a:p>
          <a:p>
            <a:pPr>
              <a:spcBef>
                <a:spcPts val="0"/>
              </a:spcBef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100" dirty="0" err="1">
                <a:latin typeface="Lucida Console"/>
                <a:cs typeface="Lucida Console"/>
              </a:rPr>
              <a:t>nums.filter</a:t>
            </a:r>
            <a:r>
              <a:rPr lang="en-US" sz="2100" dirty="0">
                <a:latin typeface="Lucida Console"/>
                <a:cs typeface="Lucida Console"/>
              </a:rPr>
              <a:t>( a=&gt; a %</a:t>
            </a:r>
            <a:r>
              <a:rPr lang="en-US" sz="2100">
                <a:latin typeface="Lucida Console"/>
                <a:cs typeface="Lucida Console"/>
              </a:rPr>
              <a:t>2 == 0 </a:t>
            </a:r>
            <a:r>
              <a:rPr lang="en-US" sz="2100" dirty="0">
                <a:latin typeface="Lucida Console"/>
                <a:cs typeface="Lucida Console"/>
              </a:rPr>
              <a:t>).</a:t>
            </a:r>
            <a:r>
              <a:rPr lang="en-US" sz="2100" dirty="0">
                <a:solidFill>
                  <a:srgbClr val="3366FF"/>
                </a:solidFill>
                <a:latin typeface="Lucida Console"/>
                <a:cs typeface="Lucida Console"/>
              </a:rPr>
              <a:t>collect</a:t>
            </a:r>
            <a:r>
              <a:rPr lang="en-US" sz="2100" dirty="0">
                <a:latin typeface="Lucida Console"/>
                <a:cs typeface="Lucida Console"/>
              </a:rPr>
              <a:t>() </a:t>
            </a:r>
            <a:r>
              <a:rPr lang="en-US" sz="2100" dirty="0">
                <a:solidFill>
                  <a:srgbClr val="008040"/>
                </a:solidFill>
                <a:latin typeface="Lucida Console"/>
                <a:cs typeface="Lucida Console"/>
              </a:rPr>
              <a:t># =&gt; [2, 4, 6 ]</a:t>
            </a:r>
          </a:p>
          <a:p>
            <a:pPr>
              <a:spcBef>
                <a:spcPts val="0"/>
              </a:spcBef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endParaRPr lang="en-US" sz="1200" dirty="0">
              <a:solidFill>
                <a:srgbClr val="008040"/>
              </a:solidFill>
              <a:latin typeface="Lucida Console"/>
              <a:cs typeface="Lucida Console"/>
            </a:endParaRPr>
          </a:p>
          <a:p>
            <a:pPr marL="0" indent="0">
              <a:spcBef>
                <a:spcPts val="0"/>
              </a:spcBef>
              <a:buClr>
                <a:schemeClr val="bg1">
                  <a:lumMod val="75000"/>
                </a:schemeClr>
              </a:buClr>
              <a:buNone/>
            </a:pPr>
            <a:r>
              <a:rPr lang="en-US" sz="2100" dirty="0">
                <a:solidFill>
                  <a:srgbClr val="008040"/>
                </a:solidFill>
                <a:latin typeface="Lucida Console"/>
                <a:cs typeface="Lucida Console"/>
              </a:rPr>
              <a:t># Return first K elements</a:t>
            </a:r>
          </a:p>
          <a:p>
            <a:pPr>
              <a:spcBef>
                <a:spcPts val="0"/>
              </a:spcBef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100" dirty="0" err="1">
                <a:latin typeface="Lucida Console"/>
                <a:cs typeface="Lucida Console"/>
              </a:rPr>
              <a:t>nums.</a:t>
            </a:r>
            <a:r>
              <a:rPr lang="en-US" sz="2100" dirty="0" err="1">
                <a:solidFill>
                  <a:srgbClr val="3366FF"/>
                </a:solidFill>
                <a:latin typeface="Lucida Console"/>
                <a:cs typeface="Lucida Console"/>
              </a:rPr>
              <a:t>take</a:t>
            </a:r>
            <a:r>
              <a:rPr lang="en-US" sz="2100" dirty="0">
                <a:latin typeface="Lucida Console"/>
                <a:cs typeface="Lucida Console"/>
              </a:rPr>
              <a:t>(2)   </a:t>
            </a:r>
            <a:r>
              <a:rPr lang="en-US" sz="2100" dirty="0">
                <a:solidFill>
                  <a:srgbClr val="008040"/>
                </a:solidFill>
                <a:latin typeface="Lucida Console"/>
                <a:cs typeface="Lucida Console"/>
              </a:rPr>
              <a:t># =&gt; [1, 2]</a:t>
            </a:r>
          </a:p>
          <a:p>
            <a:pPr>
              <a:spcBef>
                <a:spcPts val="0"/>
              </a:spcBef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endParaRPr lang="en-US" sz="1200" dirty="0">
              <a:latin typeface="Lucida Console"/>
              <a:cs typeface="Lucida Console"/>
            </a:endParaRPr>
          </a:p>
          <a:p>
            <a:pPr marL="0" indent="0">
              <a:spcBef>
                <a:spcPts val="0"/>
              </a:spcBef>
              <a:buClr>
                <a:schemeClr val="bg1">
                  <a:lumMod val="75000"/>
                </a:schemeClr>
              </a:buClr>
              <a:buNone/>
            </a:pPr>
            <a:r>
              <a:rPr lang="en-US" sz="2100" dirty="0">
                <a:solidFill>
                  <a:srgbClr val="008040"/>
                </a:solidFill>
                <a:latin typeface="Lucida Console"/>
                <a:cs typeface="Lucida Console"/>
              </a:rPr>
              <a:t># Count number of elements</a:t>
            </a:r>
          </a:p>
          <a:p>
            <a:pPr>
              <a:spcBef>
                <a:spcPts val="0"/>
              </a:spcBef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100" dirty="0" err="1">
                <a:latin typeface="Lucida Console"/>
                <a:cs typeface="Lucida Console"/>
              </a:rPr>
              <a:t>nums.</a:t>
            </a:r>
            <a:r>
              <a:rPr lang="en-US" sz="2100" dirty="0" err="1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2100" dirty="0">
                <a:latin typeface="Lucida Console"/>
                <a:cs typeface="Lucida Console"/>
              </a:rPr>
              <a:t>()   </a:t>
            </a:r>
            <a:r>
              <a:rPr lang="en-US" sz="2100" dirty="0">
                <a:solidFill>
                  <a:srgbClr val="008040"/>
                </a:solidFill>
                <a:latin typeface="Lucida Console"/>
                <a:cs typeface="Lucida Console"/>
              </a:rPr>
              <a:t># =&gt; 6</a:t>
            </a:r>
          </a:p>
          <a:p>
            <a:pPr>
              <a:spcBef>
                <a:spcPts val="0"/>
              </a:spcBef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endParaRPr lang="en-US" sz="1200" dirty="0">
              <a:solidFill>
                <a:srgbClr val="008040"/>
              </a:solidFill>
              <a:latin typeface="Lucida Console"/>
              <a:cs typeface="Lucida Console"/>
            </a:endParaRPr>
          </a:p>
          <a:p>
            <a:pPr marL="0" indent="0">
              <a:spcBef>
                <a:spcPts val="0"/>
              </a:spcBef>
              <a:buClr>
                <a:schemeClr val="bg1">
                  <a:lumMod val="75000"/>
                </a:schemeClr>
              </a:buClr>
              <a:buNone/>
            </a:pPr>
            <a:r>
              <a:rPr lang="en-US" sz="2100" dirty="0">
                <a:solidFill>
                  <a:srgbClr val="008040"/>
                </a:solidFill>
                <a:latin typeface="Lucida Console"/>
                <a:cs typeface="Lucida Console"/>
              </a:rPr>
              <a:t># Merge elements with an associative function</a:t>
            </a:r>
          </a:p>
          <a:p>
            <a:pPr>
              <a:spcBef>
                <a:spcPts val="0"/>
              </a:spcBef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100" dirty="0" err="1">
                <a:latin typeface="Lucida Console"/>
                <a:cs typeface="Lucida Console"/>
              </a:rPr>
              <a:t>nums.</a:t>
            </a:r>
            <a:r>
              <a:rPr lang="en-US" sz="2100" dirty="0" err="1">
                <a:solidFill>
                  <a:srgbClr val="3366FF"/>
                </a:solidFill>
                <a:latin typeface="Lucida Console"/>
                <a:cs typeface="Lucida Console"/>
              </a:rPr>
              <a:t>reduce</a:t>
            </a:r>
            <a:r>
              <a:rPr lang="en-US" sz="2100" dirty="0">
                <a:latin typeface="Lucida Console"/>
                <a:cs typeface="Lucida Console"/>
              </a:rPr>
              <a:t>( (</a:t>
            </a:r>
            <a:r>
              <a:rPr lang="en-US" sz="2100" dirty="0" err="1">
                <a:solidFill>
                  <a:srgbClr val="FF0080"/>
                </a:solidFill>
                <a:latin typeface="Lucida Console"/>
                <a:cs typeface="Lucida Console"/>
              </a:rPr>
              <a:t>x,y</a:t>
            </a:r>
            <a:r>
              <a:rPr lang="en-US" sz="2100" dirty="0">
                <a:solidFill>
                  <a:srgbClr val="FF0080"/>
                </a:solidFill>
                <a:latin typeface="Lucida Console"/>
                <a:cs typeface="Lucida Console"/>
              </a:rPr>
              <a:t>) =&gt; x + y</a:t>
            </a:r>
            <a:r>
              <a:rPr lang="en-US" sz="2100" dirty="0">
                <a:latin typeface="Lucida Console"/>
                <a:cs typeface="Lucida Console"/>
              </a:rPr>
              <a:t>)  </a:t>
            </a:r>
            <a:r>
              <a:rPr lang="en-US" sz="2100" dirty="0">
                <a:solidFill>
                  <a:srgbClr val="008040"/>
                </a:solidFill>
                <a:latin typeface="Lucida Console"/>
                <a:cs typeface="Lucida Console"/>
              </a:rPr>
              <a:t># =&gt; 21</a:t>
            </a:r>
            <a:endParaRPr lang="en-US" sz="1200" dirty="0">
              <a:solidFill>
                <a:srgbClr val="008040"/>
              </a:solidFill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endParaRPr lang="en-US" sz="1200" dirty="0">
              <a:solidFill>
                <a:srgbClr val="008040"/>
              </a:solidFill>
              <a:latin typeface="Lucida Console"/>
              <a:cs typeface="Lucida Console"/>
            </a:endParaRPr>
          </a:p>
          <a:p>
            <a:pPr marL="0" indent="0">
              <a:spcBef>
                <a:spcPts val="0"/>
              </a:spcBef>
              <a:buClr>
                <a:schemeClr val="bg1">
                  <a:lumMod val="75000"/>
                </a:schemeClr>
              </a:buClr>
              <a:buNone/>
            </a:pPr>
            <a:r>
              <a:rPr lang="en-US" sz="2100" dirty="0">
                <a:solidFill>
                  <a:srgbClr val="008040"/>
                </a:solidFill>
                <a:latin typeface="Lucida Console"/>
                <a:cs typeface="Lucida Console"/>
              </a:rPr>
              <a:t># Write elements to a text file</a:t>
            </a:r>
          </a:p>
          <a:p>
            <a:pPr>
              <a:spcBef>
                <a:spcPts val="0"/>
              </a:spcBef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2100" dirty="0" err="1">
                <a:latin typeface="Lucida Console"/>
                <a:cs typeface="Lucida Console"/>
              </a:rPr>
              <a:t>nums.</a:t>
            </a:r>
            <a:r>
              <a:rPr lang="en-US" sz="2100" dirty="0" err="1">
                <a:solidFill>
                  <a:srgbClr val="3366FF"/>
                </a:solidFill>
                <a:latin typeface="Lucida Console"/>
                <a:cs typeface="Lucida Console"/>
              </a:rPr>
              <a:t>saveAsTextFile</a:t>
            </a:r>
            <a:r>
              <a:rPr lang="en-US" sz="2100" dirty="0">
                <a:latin typeface="Lucida Console"/>
                <a:cs typeface="Lucida Console"/>
              </a:rPr>
              <a:t>(</a:t>
            </a:r>
            <a:r>
              <a:rPr lang="en-US" sz="2100" dirty="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2100" dirty="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2100" dirty="0">
                <a:solidFill>
                  <a:srgbClr val="000090"/>
                </a:solidFill>
                <a:latin typeface="Lucida Console"/>
                <a:cs typeface="Lucida Console"/>
              </a:rPr>
              <a:t>:///file.txt”</a:t>
            </a:r>
            <a:r>
              <a:rPr lang="en-US" sz="2100" dirty="0">
                <a:latin typeface="Lucida Console"/>
                <a:cs typeface="Lucida Console"/>
              </a:rPr>
              <a:t>)</a:t>
            </a:r>
            <a:endParaRPr lang="en-US" sz="2100" dirty="0">
              <a:solidFill>
                <a:srgbClr val="008040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26195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550590" y="333450"/>
            <a:ext cx="10048720" cy="783225"/>
          </a:xfrm>
        </p:spPr>
        <p:txBody>
          <a:bodyPr/>
          <a:lstStyle/>
          <a:p>
            <a:r>
              <a:rPr lang="en-US" sz="4800" dirty="0">
                <a:solidFill>
                  <a:srgbClr val="00AEEF"/>
                </a:solidFill>
              </a:rPr>
              <a:t>Practical Example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50590" y="1197546"/>
            <a:ext cx="9649072" cy="64807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chemeClr val="bg1">
                  <a:lumMod val="75000"/>
                </a:schemeClr>
              </a:buClr>
              <a:buNone/>
            </a:pPr>
            <a:r>
              <a:rPr lang="en-US" sz="2100" dirty="0">
                <a:latin typeface="Lucida Console"/>
                <a:cs typeface="Lucida Console"/>
              </a:rPr>
              <a:t>Problem : </a:t>
            </a:r>
            <a:r>
              <a:rPr lang="en-US" sz="2100" dirty="0" err="1">
                <a:latin typeface="Lucida Console"/>
                <a:cs typeface="Lucida Console"/>
              </a:rPr>
              <a:t>Analyse</a:t>
            </a:r>
            <a:r>
              <a:rPr lang="en-US" sz="2100" dirty="0">
                <a:latin typeface="Lucida Console"/>
                <a:cs typeface="Lucida Console"/>
              </a:rPr>
              <a:t> IIS/Tomcat/Seq logs for number of requests per status code</a:t>
            </a:r>
            <a:endParaRPr lang="en-US" sz="2100" dirty="0">
              <a:solidFill>
                <a:srgbClr val="008040"/>
              </a:solidFill>
              <a:latin typeface="Lucida Console"/>
              <a:cs typeface="Lucida Console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50590" y="2061642"/>
            <a:ext cx="2088232" cy="6480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5113" indent="-265113" algn="l" defTabSz="1088502" rtl="0" eaLnBrk="1" latinLnBrk="0" hangingPunct="1">
              <a:spcBef>
                <a:spcPts val="1200"/>
              </a:spcBef>
              <a:buClrTx/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defTabSz="1088502" rtl="0" eaLnBrk="1" latinLnBrk="0" hangingPunct="1">
              <a:spcBef>
                <a:spcPts val="0"/>
              </a:spcBef>
              <a:buClrTx/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265113" algn="l" defTabSz="1088502" rtl="0" eaLnBrk="1" latinLnBrk="0" hangingPunct="1">
              <a:spcBef>
                <a:spcPts val="0"/>
              </a:spcBef>
              <a:buClrTx/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73050" algn="l" defTabSz="1088502" rtl="0" eaLnBrk="1" latinLnBrk="0" hangingPunct="1">
              <a:spcBef>
                <a:spcPts val="0"/>
              </a:spcBef>
              <a:buClrTx/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5113" algn="l" defTabSz="1088502" rtl="0" eaLnBrk="1" latinLnBrk="0" hangingPunct="1">
              <a:spcBef>
                <a:spcPts val="0"/>
              </a:spcBef>
              <a:buClrTx/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bg1">
                  <a:lumMod val="75000"/>
                </a:schemeClr>
              </a:buClr>
              <a:buFont typeface="Segoe UI" panose="020B0502040204020203" pitchFamily="34" charset="0"/>
              <a:buNone/>
            </a:pPr>
            <a:r>
              <a:rPr lang="en-US" sz="2100" dirty="0">
                <a:latin typeface="Lucida Console"/>
                <a:cs typeface="Lucida Console"/>
              </a:rPr>
              <a:t>Solution : </a:t>
            </a:r>
            <a:endParaRPr lang="en-US" sz="2100" dirty="0">
              <a:solidFill>
                <a:srgbClr val="008040"/>
              </a:solidFill>
              <a:latin typeface="Lucida Console"/>
              <a:cs typeface="Lucida Console"/>
            </a:endParaRPr>
          </a:p>
        </p:txBody>
      </p:sp>
      <p:sp>
        <p:nvSpPr>
          <p:cNvPr id="2" name="Rectangle: Rounded Corners 1"/>
          <p:cNvSpPr/>
          <p:nvPr/>
        </p:nvSpPr>
        <p:spPr>
          <a:xfrm>
            <a:off x="2926854" y="2133650"/>
            <a:ext cx="410445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Load data from source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2926854" y="3285778"/>
            <a:ext cx="410445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Filter/transform data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2928951" y="4450577"/>
            <a:ext cx="410445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Aggregate/Summarise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2926854" y="5543994"/>
            <a:ext cx="410445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Save computation result</a:t>
            </a:r>
          </a:p>
        </p:txBody>
      </p:sp>
    </p:spTree>
    <p:extLst>
      <p:ext uri="{BB962C8B-B14F-4D97-AF65-F5344CB8AC3E}">
        <p14:creationId xmlns:p14="http://schemas.microsoft.com/office/powerpoint/2010/main" val="355586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550590" y="333450"/>
            <a:ext cx="10048720" cy="783225"/>
          </a:xfrm>
        </p:spPr>
        <p:txBody>
          <a:bodyPr/>
          <a:lstStyle/>
          <a:p>
            <a:r>
              <a:rPr lang="en-US" sz="4800" dirty="0">
                <a:solidFill>
                  <a:srgbClr val="00AEEF"/>
                </a:solidFill>
              </a:rPr>
              <a:t>Choose right tool for the job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590" y="1116675"/>
            <a:ext cx="8784976" cy="512919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Shell/Notebooks for interactive analysis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1026" name="Picture 2" descr="Image result for jupyter notebooks sp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90" y="1899900"/>
            <a:ext cx="8879419" cy="478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767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550590" y="333450"/>
            <a:ext cx="10048720" cy="783225"/>
          </a:xfrm>
        </p:spPr>
        <p:txBody>
          <a:bodyPr/>
          <a:lstStyle/>
          <a:p>
            <a:r>
              <a:rPr lang="en-US" sz="4800" dirty="0">
                <a:solidFill>
                  <a:srgbClr val="00AEEF"/>
                </a:solidFill>
              </a:rPr>
              <a:t>Choose right tool for the job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590" y="1116675"/>
            <a:ext cx="8784976" cy="512919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Spark-Submit : batch processing and streaming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0" y="1907066"/>
            <a:ext cx="9780952" cy="5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77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598" y="159286"/>
            <a:ext cx="10048720" cy="1143265"/>
          </a:xfrm>
        </p:spPr>
        <p:txBody>
          <a:bodyPr/>
          <a:lstStyle/>
          <a:p>
            <a:r>
              <a:rPr lang="en-US" dirty="0"/>
              <a:t>Demo applications</a:t>
            </a:r>
          </a:p>
        </p:txBody>
      </p:sp>
      <p:pic>
        <p:nvPicPr>
          <p:cNvPr id="1026" name="Picture 2" descr="Image result for i don't have time to play with mysel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14" y="1485578"/>
            <a:ext cx="8253254" cy="515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027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334566" y="388555"/>
            <a:ext cx="10048720" cy="783225"/>
          </a:xfrm>
        </p:spPr>
        <p:txBody>
          <a:bodyPr/>
          <a:lstStyle/>
          <a:p>
            <a:r>
              <a:rPr lang="en-US" sz="4800" dirty="0">
                <a:solidFill>
                  <a:srgbClr val="00AEEF"/>
                </a:solidFill>
              </a:rPr>
              <a:t>Optimisation hints – Speed Justification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50590" y="1413570"/>
            <a:ext cx="8830215" cy="131691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sz="2000" dirty="0">
              <a:latin typeface="+mn-lt"/>
            </a:endParaRPr>
          </a:p>
        </p:txBody>
      </p:sp>
      <p:sp>
        <p:nvSpPr>
          <p:cNvPr id="6" name="Vertical Text Placeholder 5"/>
          <p:cNvSpPr>
            <a:spLocks noGrp="1"/>
          </p:cNvSpPr>
          <p:nvPr>
            <p:ph idx="1"/>
          </p:nvPr>
        </p:nvSpPr>
        <p:spPr>
          <a:xfrm>
            <a:off x="406574" y="1413570"/>
            <a:ext cx="9976712" cy="51845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USA  2011 Car Crash dataset</a:t>
            </a:r>
          </a:p>
          <a:p>
            <a:pPr marL="0" indent="0">
              <a:buNone/>
            </a:pPr>
            <a:r>
              <a:rPr lang="en-US" sz="2400" dirty="0"/>
              <a:t>Problem : Identify major factors impacting fatal injuries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Spark features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Pull from database source (use SQL Profiler to monitor data source hits)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Predicate push down &amp; selective column read (parquet/ORC 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Partitioned read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Caching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Lazy loading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Spark SQL</a:t>
            </a:r>
          </a:p>
        </p:txBody>
      </p:sp>
    </p:spTree>
    <p:extLst>
      <p:ext uri="{BB962C8B-B14F-4D97-AF65-F5344CB8AC3E}">
        <p14:creationId xmlns:p14="http://schemas.microsoft.com/office/powerpoint/2010/main" val="3445191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80794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charset="0"/>
              <a:buAutoNum type="arabicPeriod"/>
            </a:pPr>
            <a:r>
              <a:rPr lang="en-AU" sz="3200" dirty="0">
                <a:latin typeface="Lucida Sans"/>
                <a:cs typeface="Lucida Sans"/>
              </a:rPr>
              <a:t>Why Spark</a:t>
            </a:r>
          </a:p>
          <a:p>
            <a:pPr>
              <a:lnSpc>
                <a:spcPct val="150000"/>
              </a:lnSpc>
              <a:buFont typeface="Wingdings" charset="0"/>
              <a:buAutoNum type="arabicPeriod"/>
            </a:pPr>
            <a:r>
              <a:rPr lang="en-AU" sz="3200" dirty="0">
                <a:latin typeface="Lucida Sans"/>
                <a:cs typeface="Lucida Sans"/>
              </a:rPr>
              <a:t>History</a:t>
            </a:r>
          </a:p>
          <a:p>
            <a:pPr>
              <a:lnSpc>
                <a:spcPct val="150000"/>
              </a:lnSpc>
              <a:buFont typeface="Wingdings" charset="0"/>
              <a:buAutoNum type="arabicPeriod"/>
            </a:pPr>
            <a:r>
              <a:rPr lang="en-AU" sz="3200" dirty="0">
                <a:latin typeface="Lucida Sans"/>
                <a:cs typeface="Lucida Sans"/>
              </a:rPr>
              <a:t>Fundamentals </a:t>
            </a:r>
          </a:p>
          <a:p>
            <a:pPr>
              <a:lnSpc>
                <a:spcPct val="150000"/>
              </a:lnSpc>
              <a:buFont typeface="Wingdings" charset="0"/>
              <a:buAutoNum type="arabicPeriod"/>
            </a:pPr>
            <a:r>
              <a:rPr lang="en-AU" sz="3200" dirty="0">
                <a:latin typeface="Lucida Sans"/>
                <a:cs typeface="Lucida Sans"/>
              </a:rPr>
              <a:t>Sample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996631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0"/>
          <p:cNvSpPr/>
          <p:nvPr/>
        </p:nvSpPr>
        <p:spPr>
          <a:xfrm>
            <a:off x="334566" y="1785779"/>
            <a:ext cx="9086621" cy="45487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sp>
      <p:sp>
        <p:nvSpPr>
          <p:cNvPr id="5" name="Shape 327"/>
          <p:cNvSpPr/>
          <p:nvPr/>
        </p:nvSpPr>
        <p:spPr>
          <a:xfrm>
            <a:off x="2855699" y="2312987"/>
            <a:ext cx="7848019" cy="3662362"/>
          </a:xfrm>
          <a:prstGeom prst="rect">
            <a:avLst/>
          </a:prstGeom>
          <a:blipFill>
            <a:blip r:embed="rId4"/>
            <a:srcRect/>
            <a:stretch>
              <a:fillRect b="-10472"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sp>
      <p:sp>
        <p:nvSpPr>
          <p:cNvPr id="8" name="Rectangle 7"/>
          <p:cNvSpPr/>
          <p:nvPr/>
        </p:nvSpPr>
        <p:spPr>
          <a:xfrm>
            <a:off x="1093510" y="6009806"/>
            <a:ext cx="2229937" cy="359177"/>
          </a:xfrm>
          <a:prstGeom prst="rect">
            <a:avLst/>
          </a:prstGeom>
          <a:noFill/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1"/>
          </a:p>
        </p:txBody>
      </p:sp>
      <p:cxnSp>
        <p:nvCxnSpPr>
          <p:cNvPr id="16" name="Elbow Connector 15"/>
          <p:cNvCxnSpPr>
            <a:stCxn id="8" idx="0"/>
          </p:cNvCxnSpPr>
          <p:nvPr/>
        </p:nvCxnSpPr>
        <p:spPr>
          <a:xfrm rot="5400000" flipH="1" flipV="1">
            <a:off x="1169649" y="3676536"/>
            <a:ext cx="3372100" cy="1294441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50590" y="333450"/>
            <a:ext cx="10048720" cy="783225"/>
          </a:xfrm>
        </p:spPr>
        <p:txBody>
          <a:bodyPr/>
          <a:lstStyle/>
          <a:p>
            <a:r>
              <a:rPr lang="en-US" sz="4800" dirty="0">
                <a:solidFill>
                  <a:srgbClr val="00AEEF"/>
                </a:solidFill>
              </a:rPr>
              <a:t>Monitoring and diagnostics</a:t>
            </a:r>
          </a:p>
        </p:txBody>
      </p:sp>
    </p:spTree>
    <p:extLst>
      <p:ext uri="{BB962C8B-B14F-4D97-AF65-F5344CB8AC3E}">
        <p14:creationId xmlns:p14="http://schemas.microsoft.com/office/powerpoint/2010/main" val="88732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478582" y="330075"/>
            <a:ext cx="10048720" cy="85268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>
                <a:solidFill>
                  <a:schemeClr val="accent1"/>
                </a:solidFill>
              </a:rPr>
              <a:t>Graph processing – Page Rank example</a:t>
            </a:r>
          </a:p>
        </p:txBody>
      </p:sp>
      <p:pic>
        <p:nvPicPr>
          <p:cNvPr id="4" name="Picture 3" descr="800px-PageRank-hi-res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254" y="1413570"/>
            <a:ext cx="4378398" cy="265048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78582" y="3933850"/>
            <a:ext cx="8047262" cy="230425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Give pages ranks (scores) based on links to them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Links from many pages </a:t>
            </a:r>
            <a:r>
              <a:rPr lang="en-US" sz="32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200" dirty="0"/>
              <a:t> high rank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Link from a high-rank page </a:t>
            </a:r>
            <a:r>
              <a:rPr lang="en-US" sz="32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200" dirty="0"/>
              <a:t> high rank</a:t>
            </a:r>
          </a:p>
        </p:txBody>
      </p:sp>
    </p:spTree>
    <p:extLst>
      <p:ext uri="{BB962C8B-B14F-4D97-AF65-F5344CB8AC3E}">
        <p14:creationId xmlns:p14="http://schemas.microsoft.com/office/powerpoint/2010/main" val="2818232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478582" y="330075"/>
            <a:ext cx="5400600" cy="85268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>
                <a:solidFill>
                  <a:schemeClr val="accent1"/>
                </a:solidFill>
              </a:rPr>
              <a:t>Problem Description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82" y="4221882"/>
            <a:ext cx="2592288" cy="14774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214" y="330075"/>
            <a:ext cx="4066667" cy="589523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862958" y="2781722"/>
            <a:ext cx="2016224" cy="1080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718942" y="4149874"/>
            <a:ext cx="2232248" cy="1152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82" y="1254766"/>
            <a:ext cx="2826851" cy="235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53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34566" y="405458"/>
            <a:ext cx="10048720" cy="85268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>
                <a:solidFill>
                  <a:schemeClr val="accent1"/>
                </a:solidFill>
              </a:rPr>
              <a:t>Streaming twitter statistics to Power BI</a:t>
            </a:r>
          </a:p>
        </p:txBody>
      </p:sp>
      <p:pic>
        <p:nvPicPr>
          <p:cNvPr id="2052" name="Picture 4" descr="intro-streamin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6" y="1258141"/>
            <a:ext cx="8462763" cy="316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tro-streaming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90" y="4135291"/>
            <a:ext cx="102012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417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US Elections 09-11-2016 2-40-31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574" y="1125538"/>
            <a:ext cx="10369152" cy="49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5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478582" y="330075"/>
            <a:ext cx="10048720" cy="85268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>
                <a:solidFill>
                  <a:schemeClr val="accent1"/>
                </a:solidFill>
              </a:rPr>
              <a:t>Movie Recommendation using ML</a:t>
            </a:r>
          </a:p>
        </p:txBody>
      </p:sp>
      <p:pic>
        <p:nvPicPr>
          <p:cNvPr id="4098" name="Picture 2" descr="Image result for movie recommen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1629594"/>
            <a:ext cx="849614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834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478582" y="330075"/>
            <a:ext cx="10048720" cy="85268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>
                <a:solidFill>
                  <a:schemeClr val="accent1"/>
                </a:solidFill>
              </a:rPr>
              <a:t>Movie Recommendation using ML</a:t>
            </a:r>
          </a:p>
        </p:txBody>
      </p:sp>
      <p:pic>
        <p:nvPicPr>
          <p:cNvPr id="4" name="Picture 2" descr="ML pipe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6" y="1413570"/>
            <a:ext cx="9001000" cy="507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417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478582" y="330075"/>
            <a:ext cx="10048720" cy="85268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>
                <a:solidFill>
                  <a:schemeClr val="accent1"/>
                </a:solidFill>
              </a:rPr>
              <a:t>Problem Description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6" y="1341562"/>
            <a:ext cx="3528392" cy="3202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06" y="4702605"/>
            <a:ext cx="1800200" cy="1759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182" y="2140165"/>
            <a:ext cx="4933709" cy="259228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439042" y="3285778"/>
            <a:ext cx="1296124" cy="7052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566814" y="4149874"/>
            <a:ext cx="3168352" cy="13532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954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478582" y="330075"/>
            <a:ext cx="10048720" cy="85268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4" name="Vertical Text Placeholder 5"/>
          <p:cNvSpPr>
            <a:spLocks noGrp="1"/>
          </p:cNvSpPr>
          <p:nvPr>
            <p:ph idx="1"/>
          </p:nvPr>
        </p:nvSpPr>
        <p:spPr>
          <a:xfrm>
            <a:off x="457200" y="1333500"/>
            <a:ext cx="9238406" cy="411251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Spark offers a rich API to make data analytics </a:t>
            </a:r>
            <a:r>
              <a:rPr lang="en-US" i="1" dirty="0"/>
              <a:t>fast</a:t>
            </a:r>
            <a:r>
              <a:rPr lang="en-US" dirty="0"/>
              <a:t>: both fast to write and fast to run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Achieves 100x speedups in real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It’s the agile way of doing big data</a:t>
            </a:r>
          </a:p>
        </p:txBody>
      </p:sp>
    </p:spTree>
    <p:extLst>
      <p:ext uri="{BB962C8B-B14F-4D97-AF65-F5344CB8AC3E}">
        <p14:creationId xmlns:p14="http://schemas.microsoft.com/office/powerpoint/2010/main" val="1815738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34566" y="1485578"/>
            <a:ext cx="9962829" cy="5184576"/>
          </a:xfrm>
          <a:prstGeom prst="rect">
            <a:avLst/>
          </a:prstGeom>
        </p:spPr>
        <p:txBody>
          <a:bodyPr/>
          <a:lstStyle>
            <a:lvl1pPr marL="265113" indent="-265113" algn="l" defTabSz="1088502" rtl="0" eaLnBrk="1" latinLnBrk="0" hangingPunct="1">
              <a:spcBef>
                <a:spcPts val="120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>
                <a:hlinkClick r:id="rId3"/>
              </a:rPr>
              <a:t>https://spark.apache.org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databricks blog : https://databricks.com/blog</a:t>
            </a:r>
          </a:p>
          <a:p>
            <a:pPr>
              <a:spcBef>
                <a:spcPts val="600"/>
              </a:spcBef>
            </a:pPr>
            <a:r>
              <a:rPr lang="en-US" dirty="0"/>
              <a:t>Pluralsight course : Apache Spark Fundamentals</a:t>
            </a:r>
          </a:p>
          <a:p>
            <a:pPr>
              <a:spcBef>
                <a:spcPts val="600"/>
              </a:spcBef>
            </a:pPr>
            <a:r>
              <a:rPr lang="en-AU" dirty="0"/>
              <a:t>Advanced Apache Spark Training – from </a:t>
            </a:r>
            <a:r>
              <a:rPr lang="en-AU" dirty="0" err="1"/>
              <a:t>databricks</a:t>
            </a:r>
            <a:endParaRPr lang="en-AU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        </a:t>
            </a:r>
            <a:r>
              <a:rPr lang="en-US" sz="2400" dirty="0">
                <a:hlinkClick r:id="rId4"/>
              </a:rPr>
              <a:t>http://bit.ly/1SjydTK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dirty="0"/>
              <a:t>Git Book : Mastering Spark 2.0</a:t>
            </a:r>
          </a:p>
          <a:p>
            <a:pPr>
              <a:spcBef>
                <a:spcPts val="600"/>
              </a:spcBef>
            </a:pPr>
            <a:r>
              <a:rPr lang="en-US" dirty="0"/>
              <a:t>Courses on </a:t>
            </a:r>
            <a:r>
              <a:rPr lang="en-US" dirty="0" err="1"/>
              <a:t>Edx</a:t>
            </a:r>
            <a:r>
              <a:rPr lang="en-US" dirty="0"/>
              <a:t> and Coursera</a:t>
            </a:r>
          </a:p>
          <a:p>
            <a:pPr>
              <a:spcBef>
                <a:spcPts val="600"/>
              </a:spcBef>
            </a:pPr>
            <a:r>
              <a:rPr lang="en-US" dirty="0"/>
              <a:t>Many </a:t>
            </a:r>
            <a:r>
              <a:rPr lang="en-US"/>
              <a:t>books </a:t>
            </a: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78582" y="330075"/>
            <a:ext cx="10048720" cy="85268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4800" dirty="0">
                <a:solidFill>
                  <a:schemeClr val="accent1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84568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550590" y="333450"/>
            <a:ext cx="10048720" cy="792088"/>
          </a:xfrm>
        </p:spPr>
        <p:txBody>
          <a:bodyPr/>
          <a:lstStyle/>
          <a:p>
            <a:r>
              <a:rPr lang="en-US" sz="4800" dirty="0">
                <a:solidFill>
                  <a:srgbClr val="00AEEF"/>
                </a:solidFill>
              </a:rPr>
              <a:t>Quick Questionnaire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7804" y="1485578"/>
            <a:ext cx="8686800" cy="4525963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800" dirty="0">
                <a:solidFill>
                  <a:srgbClr val="FF0000"/>
                </a:solidFill>
              </a:rPr>
              <a:t>How many people know/work on </a:t>
            </a:r>
            <a:r>
              <a:rPr lang="en-US" sz="2800" b="1" u="sng" dirty="0">
                <a:solidFill>
                  <a:srgbClr val="FF0000"/>
                </a:solidFill>
              </a:rPr>
              <a:t>F#/</a:t>
            </a:r>
            <a:r>
              <a:rPr lang="en-US" sz="2800" b="1" i="1" u="sng" dirty="0">
                <a:solidFill>
                  <a:srgbClr val="FF0000"/>
                </a:solidFill>
              </a:rPr>
              <a:t>Scala/Haskell </a:t>
            </a:r>
            <a:r>
              <a:rPr lang="en-US" sz="2800" b="1" i="1" dirty="0">
                <a:solidFill>
                  <a:srgbClr val="FF0000"/>
                </a:solidFill>
              </a:rPr>
              <a:t>?</a:t>
            </a:r>
            <a:endParaRPr lang="en-US" sz="2800" dirty="0"/>
          </a:p>
          <a:p>
            <a:pPr marL="0" indent="0" algn="ctr">
              <a:lnSpc>
                <a:spcPct val="150000"/>
              </a:lnSpc>
              <a:buNone/>
            </a:pPr>
            <a:endParaRPr lang="en-US" sz="2800" dirty="0">
              <a:solidFill>
                <a:srgbClr val="00B0F0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800" dirty="0">
                <a:solidFill>
                  <a:schemeClr val="accent5"/>
                </a:solidFill>
              </a:rPr>
              <a:t>How many people </a:t>
            </a:r>
            <a:r>
              <a:rPr lang="en-US" sz="2800" b="1" dirty="0">
                <a:solidFill>
                  <a:schemeClr val="accent5"/>
                </a:solidFill>
              </a:rPr>
              <a:t>know/work on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b="1" i="1" u="sng" dirty="0">
                <a:solidFill>
                  <a:schemeClr val="accent5"/>
                </a:solidFill>
              </a:rPr>
              <a:t>Hadoop</a:t>
            </a:r>
            <a:r>
              <a:rPr lang="en-US" sz="2800" dirty="0">
                <a:solidFill>
                  <a:schemeClr val="accent5"/>
                </a:solidFill>
              </a:rPr>
              <a:t> ?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8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800" dirty="0">
                <a:solidFill>
                  <a:srgbClr val="92D050"/>
                </a:solidFill>
              </a:rPr>
              <a:t>How many people know/heard/are using </a:t>
            </a:r>
            <a:r>
              <a:rPr lang="en-US" sz="2800" b="1" i="1" u="sng" dirty="0">
                <a:solidFill>
                  <a:srgbClr val="92D050"/>
                </a:solidFill>
              </a:rPr>
              <a:t>Spark</a:t>
            </a:r>
            <a:r>
              <a:rPr lang="en-US" sz="2800" dirty="0">
                <a:solidFill>
                  <a:srgbClr val="92D050"/>
                </a:solidFill>
              </a:rPr>
              <a:t>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07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24099" y="2565698"/>
            <a:ext cx="585320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600" b="1" cap="none" spc="0" dirty="0">
                <a:ln/>
                <a:solidFill>
                  <a:schemeClr val="accent4"/>
                </a:solidFill>
                <a:effectLst/>
              </a:rPr>
              <a:t>That’s all folks</a:t>
            </a:r>
          </a:p>
        </p:txBody>
      </p:sp>
    </p:spTree>
    <p:extLst>
      <p:ext uri="{BB962C8B-B14F-4D97-AF65-F5344CB8AC3E}">
        <p14:creationId xmlns:p14="http://schemas.microsoft.com/office/powerpoint/2010/main" val="290839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550590" y="333450"/>
            <a:ext cx="10048720" cy="783225"/>
          </a:xfrm>
        </p:spPr>
        <p:txBody>
          <a:bodyPr/>
          <a:lstStyle/>
          <a:p>
            <a:r>
              <a:rPr lang="en-AU" sz="4800" dirty="0">
                <a:solidFill>
                  <a:srgbClr val="00AEEF"/>
                </a:solidFill>
              </a:rPr>
              <a:t>Hadoop limitations for certain apps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1908" y="1820957"/>
            <a:ext cx="64328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Two-stage programming model </a:t>
            </a:r>
            <a:r>
              <a:rPr lang="en-AU" dirty="0">
                <a:sym typeface="Wingdings" panose="05000000000000000000" pitchFamily="2" charset="2"/>
              </a:rPr>
              <a:t> H</a:t>
            </a:r>
            <a:r>
              <a:rPr lang="en-AU" dirty="0"/>
              <a:t>ard/not efficient with many applications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Low-level programming API </a:t>
            </a:r>
            <a:r>
              <a:rPr lang="en-AU" dirty="0">
                <a:sym typeface="Wingdings" panose="05000000000000000000" pitchFamily="2" charset="2"/>
              </a:rPr>
              <a:t> Productivity impacted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Iterative applications </a:t>
            </a:r>
            <a:r>
              <a:rPr lang="en-AU" dirty="0">
                <a:sym typeface="Wingdings" panose="05000000000000000000" pitchFamily="2" charset="2"/>
              </a:rPr>
              <a:t></a:t>
            </a:r>
            <a:r>
              <a:rPr lang="en-AU" dirty="0"/>
              <a:t> Cannot write and read to HDFS many times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Interactive analysis </a:t>
            </a:r>
            <a:r>
              <a:rPr lang="en-AU" dirty="0">
                <a:sym typeface="Wingdings" panose="05000000000000000000" pitchFamily="2" charset="2"/>
              </a:rPr>
              <a:t></a:t>
            </a:r>
            <a:r>
              <a:rPr lang="en-AU" dirty="0"/>
              <a:t> Quick feedback needed not batch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406574" y="1151960"/>
            <a:ext cx="6480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atin typeface="NldndgFhhmgkUtopiaStd-Italic"/>
              </a:rPr>
              <a:t>Why MapReduce </a:t>
            </a:r>
            <a:r>
              <a:rPr lang="en-US" sz="2800" i="1" u="sng" dirty="0">
                <a:latin typeface="NldndgFhhmgkUtopiaStd-Italic"/>
              </a:rPr>
              <a:t>is not enough?</a:t>
            </a:r>
            <a:endParaRPr lang="en-AU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234" y="1269554"/>
            <a:ext cx="2536810" cy="480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01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26642" y="189434"/>
            <a:ext cx="10048720" cy="783225"/>
          </a:xfrm>
        </p:spPr>
        <p:txBody>
          <a:bodyPr/>
          <a:lstStyle/>
          <a:p>
            <a:r>
              <a:rPr lang="en-US" sz="4800" dirty="0">
                <a:solidFill>
                  <a:srgbClr val="00AEEF"/>
                </a:solidFill>
              </a:rPr>
              <a:t>Spark word count teaser</a:t>
            </a:r>
          </a:p>
        </p:txBody>
      </p:sp>
      <p:sp>
        <p:nvSpPr>
          <p:cNvPr id="2" name="Rectangle 1"/>
          <p:cNvSpPr/>
          <p:nvPr/>
        </p:nvSpPr>
        <p:spPr>
          <a:xfrm>
            <a:off x="406574" y="1269555"/>
            <a:ext cx="56886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AU" sz="2000" b="1" dirty="0" err="1">
                <a:solidFill>
                  <a:srgbClr val="5E5EFF"/>
                </a:solidFill>
                <a:latin typeface="Courier New" panose="02070309020205020404" pitchFamily="49" charset="0"/>
              </a:rPr>
              <a:t>wordCounts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AU" sz="2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sc</a:t>
            </a:r>
            <a:endParaRPr lang="en-A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.</a:t>
            </a:r>
            <a:r>
              <a:rPr lang="en-AU" sz="2000" b="1" dirty="0" err="1">
                <a:solidFill>
                  <a:srgbClr val="640067"/>
                </a:solidFill>
                <a:latin typeface="Courier New" panose="02070309020205020404" pitchFamily="49" charset="0"/>
              </a:rPr>
              <a:t>textFile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AU" sz="2000" b="1" dirty="0">
                <a:solidFill>
                  <a:srgbClr val="2A00FF"/>
                </a:solidFill>
                <a:latin typeface="Courier New" panose="02070309020205020404" pitchFamily="49" charset="0"/>
              </a:rPr>
              <a:t>"Frankenstein.txt"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AU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AU" sz="2000" b="1" dirty="0" err="1">
                <a:solidFill>
                  <a:srgbClr val="640067"/>
                </a:solidFill>
                <a:latin typeface="Courier New" panose="02070309020205020404" pitchFamily="49" charset="0"/>
              </a:rPr>
              <a:t>flatMap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AU" sz="2000" b="1" dirty="0">
                <a:solidFill>
                  <a:srgbClr val="640067"/>
                </a:solidFill>
                <a:latin typeface="Courier New" panose="02070309020205020404" pitchFamily="49" charset="0"/>
              </a:rPr>
              <a:t>a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=&gt; </a:t>
            </a:r>
            <a:r>
              <a:rPr lang="en-AU" sz="2000" b="1" dirty="0" err="1">
                <a:solidFill>
                  <a:srgbClr val="640067"/>
                </a:solidFill>
                <a:latin typeface="Courier New" panose="02070309020205020404" pitchFamily="49" charset="0"/>
              </a:rPr>
              <a:t>a</a:t>
            </a:r>
            <a:r>
              <a:rPr lang="en-AU" sz="2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AU" sz="2000" b="1" dirty="0" err="1">
                <a:solidFill>
                  <a:srgbClr val="640067"/>
                </a:solidFill>
                <a:latin typeface="Courier New" panose="02070309020205020404" pitchFamily="49" charset="0"/>
              </a:rPr>
              <a:t>split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AU" sz="2000" b="1" dirty="0">
                <a:solidFill>
                  <a:srgbClr val="2A00FF"/>
                </a:solidFill>
                <a:latin typeface="Courier New" panose="02070309020205020404" pitchFamily="49" charset="0"/>
              </a:rPr>
              <a:t>" "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) )</a:t>
            </a:r>
          </a:p>
          <a:p>
            <a:r>
              <a:rPr lang="en-AU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AU" sz="2000" b="1" dirty="0">
                <a:solidFill>
                  <a:srgbClr val="640067"/>
                </a:solidFill>
                <a:latin typeface="Courier New" panose="02070309020205020404" pitchFamily="49" charset="0"/>
              </a:rPr>
              <a:t>filter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AU" sz="2000" b="1" dirty="0">
                <a:solidFill>
                  <a:srgbClr val="640067"/>
                </a:solidFill>
                <a:latin typeface="Courier New" panose="02070309020205020404" pitchFamily="49" charset="0"/>
              </a:rPr>
              <a:t>a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=&gt; </a:t>
            </a:r>
            <a:r>
              <a:rPr lang="en-AU" sz="2000" b="1" dirty="0" err="1">
                <a:solidFill>
                  <a:srgbClr val="640067"/>
                </a:solidFill>
                <a:latin typeface="Courier New" panose="02070309020205020404" pitchFamily="49" charset="0"/>
              </a:rPr>
              <a:t>a</a:t>
            </a:r>
            <a:r>
              <a:rPr lang="en-AU" sz="2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AU" sz="2000" b="1" dirty="0" err="1">
                <a:solidFill>
                  <a:srgbClr val="640067"/>
                </a:solidFill>
                <a:latin typeface="Courier New" panose="02070309020205020404" pitchFamily="49" charset="0"/>
              </a:rPr>
              <a:t>length</a:t>
            </a:r>
            <a:r>
              <a:rPr lang="en-AU" sz="2000" b="1" dirty="0">
                <a:solidFill>
                  <a:srgbClr val="640067"/>
                </a:solidFill>
                <a:latin typeface="Courier New" panose="02070309020205020404" pitchFamily="49" charset="0"/>
              </a:rPr>
              <a:t> &gt;= 5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)</a:t>
            </a:r>
          </a:p>
          <a:p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.</a:t>
            </a:r>
            <a:r>
              <a:rPr lang="en-AU" sz="2000" b="1" dirty="0">
                <a:solidFill>
                  <a:srgbClr val="640067"/>
                </a:solidFill>
                <a:latin typeface="Courier New" panose="02070309020205020404" pitchFamily="49" charset="0"/>
              </a:rPr>
              <a:t>map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AU" sz="2000" b="1" dirty="0">
                <a:solidFill>
                  <a:srgbClr val="640067"/>
                </a:solidFill>
                <a:latin typeface="Courier New" panose="02070309020205020404" pitchFamily="49" charset="0"/>
              </a:rPr>
              <a:t>a 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=&gt; (</a:t>
            </a:r>
            <a:r>
              <a:rPr lang="en-AU" sz="2000" b="1" dirty="0">
                <a:solidFill>
                  <a:srgbClr val="640067"/>
                </a:solidFill>
                <a:latin typeface="Courier New" panose="02070309020205020404" pitchFamily="49" charset="0"/>
              </a:rPr>
              <a:t>a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AU" sz="2000" b="1" dirty="0">
                <a:solidFill>
                  <a:srgbClr val="C48CFF"/>
                </a:solidFill>
                <a:latin typeface="Courier New" panose="02070309020205020404" pitchFamily="49" charset="0"/>
              </a:rPr>
              <a:t>1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) )</a:t>
            </a:r>
          </a:p>
          <a:p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.</a:t>
            </a:r>
            <a:r>
              <a:rPr lang="en-AU" sz="2000" b="1" dirty="0" err="1">
                <a:solidFill>
                  <a:srgbClr val="640067"/>
                </a:solidFill>
                <a:latin typeface="Courier New" panose="02070309020205020404" pitchFamily="49" charset="0"/>
              </a:rPr>
              <a:t>reduceByKey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( _ </a:t>
            </a:r>
            <a:r>
              <a:rPr lang="en-AU" sz="2000" b="1" dirty="0">
                <a:solidFill>
                  <a:srgbClr val="640067"/>
                </a:solidFill>
                <a:latin typeface="Courier New" panose="02070309020205020404" pitchFamily="49" charset="0"/>
              </a:rPr>
              <a:t>+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_ )</a:t>
            </a:r>
          </a:p>
          <a:p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.</a:t>
            </a:r>
            <a:r>
              <a:rPr lang="en-AU" sz="2000" b="1" dirty="0" err="1">
                <a:solidFill>
                  <a:srgbClr val="640067"/>
                </a:solidFill>
                <a:latin typeface="Courier New" panose="02070309020205020404" pitchFamily="49" charset="0"/>
              </a:rPr>
              <a:t>sortBy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AU" sz="2000" b="1" dirty="0">
                <a:solidFill>
                  <a:srgbClr val="640067"/>
                </a:solidFill>
                <a:latin typeface="Courier New" panose="02070309020205020404" pitchFamily="49" charset="0"/>
              </a:rPr>
              <a:t>a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=&gt; </a:t>
            </a:r>
            <a:r>
              <a:rPr lang="en-AU" sz="2000" b="1" dirty="0">
                <a:solidFill>
                  <a:srgbClr val="640067"/>
                </a:solidFill>
                <a:latin typeface="Courier New" panose="02070309020205020404" pitchFamily="49" charset="0"/>
              </a:rPr>
              <a:t>a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AU" sz="2000" b="1" dirty="0">
                <a:solidFill>
                  <a:srgbClr val="640067"/>
                </a:solidFill>
                <a:latin typeface="Courier New" panose="02070309020205020404" pitchFamily="49" charset="0"/>
              </a:rPr>
              <a:t>_2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, </a:t>
            </a:r>
            <a:r>
              <a:rPr lang="en-AU" sz="2000" b="1" dirty="0">
                <a:solidFill>
                  <a:srgbClr val="7F0055"/>
                </a:solidFill>
                <a:latin typeface="Courier New" panose="02070309020205020404" pitchFamily="49" charset="0"/>
              </a:rPr>
              <a:t>false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.</a:t>
            </a:r>
            <a:r>
              <a:rPr lang="en-AU" sz="2000" b="1" dirty="0">
                <a:solidFill>
                  <a:srgbClr val="640067"/>
                </a:solidFill>
                <a:latin typeface="Courier New" panose="02070309020205020404" pitchFamily="49" charset="0"/>
              </a:rPr>
              <a:t>take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AU" sz="2000" b="1" dirty="0">
                <a:solidFill>
                  <a:srgbClr val="C48CFF"/>
                </a:solidFill>
                <a:latin typeface="Courier New" panose="02070309020205020404" pitchFamily="49" charset="0"/>
              </a:rPr>
              <a:t>100</a:t>
            </a:r>
            <a:r>
              <a:rPr lang="en-A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AU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222" y="1116675"/>
            <a:ext cx="4680520" cy="565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45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550590" y="333450"/>
            <a:ext cx="10048720" cy="783225"/>
          </a:xfrm>
        </p:spPr>
        <p:txBody>
          <a:bodyPr/>
          <a:lstStyle/>
          <a:p>
            <a:r>
              <a:rPr lang="en-US" sz="4800" dirty="0">
                <a:solidFill>
                  <a:srgbClr val="00AEEF"/>
                </a:solidFill>
              </a:rPr>
              <a:t>About Apache Spark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0590" y="1116675"/>
            <a:ext cx="10081120" cy="42473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</a:lvl1pPr>
          </a:lstStyle>
          <a:p>
            <a:pPr>
              <a:lnSpc>
                <a:spcPct val="150000"/>
              </a:lnSpc>
            </a:pPr>
            <a:r>
              <a:rPr lang="en-US" sz="2000" dirty="0"/>
              <a:t>Initially started at UC Berkeley in 2009 by </a:t>
            </a:r>
            <a:r>
              <a:rPr lang="en-US" sz="2000" dirty="0" err="1"/>
              <a:t>Matei</a:t>
            </a:r>
            <a:r>
              <a:rPr lang="en-US" sz="2000" dirty="0"/>
              <a:t> </a:t>
            </a:r>
            <a:r>
              <a:rPr lang="en-US" sz="2000" dirty="0" err="1"/>
              <a:t>Zaharia</a:t>
            </a:r>
            <a:r>
              <a:rPr lang="en-US" sz="2000" dirty="0"/>
              <a:t> </a:t>
            </a:r>
          </a:p>
          <a:p>
            <a:pPr>
              <a:lnSpc>
                <a:spcPct val="150000"/>
              </a:lnSpc>
            </a:pPr>
            <a:r>
              <a:rPr lang="en-AU" sz="2000" dirty="0"/>
              <a:t>Fast and general purpose engine for large-scale data processing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10x (on disk) - 100x (In-Memory) faster than Hadoop (much less code)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Most popular for running Iterative in-memory computations.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Provides high level APIs in : Scala / Java / Python /R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Runs on Hadoop / </a:t>
            </a:r>
            <a:r>
              <a:rPr lang="en-US" sz="2000" dirty="0" err="1"/>
              <a:t>Mesos</a:t>
            </a:r>
            <a:r>
              <a:rPr lang="en-US" sz="2000" dirty="0"/>
              <a:t> / Standalone.</a:t>
            </a:r>
          </a:p>
          <a:p>
            <a:pPr>
              <a:lnSpc>
                <a:spcPct val="150000"/>
              </a:lnSpc>
            </a:pPr>
            <a:r>
              <a:rPr lang="en-AU" sz="2000" dirty="0"/>
              <a:t>Can access diverse data sources : HDFS, Cassandra, HBase, Azure, databases and S3.</a:t>
            </a:r>
          </a:p>
          <a:p>
            <a:pPr>
              <a:lnSpc>
                <a:spcPct val="150000"/>
              </a:lnSpc>
            </a:pPr>
            <a:r>
              <a:rPr lang="en-AU" sz="2000" dirty="0"/>
              <a:t>Latest version is 2.0 which comes with many improvements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hlinkClick r:id="rId3"/>
              </a:rPr>
              <a:t>http://spark.apache.org/</a:t>
            </a:r>
            <a:endParaRPr lang="en-US" sz="2000" dirty="0"/>
          </a:p>
        </p:txBody>
      </p:sp>
      <p:pic>
        <p:nvPicPr>
          <p:cNvPr id="6" name="Picture 7" descr="http://upload.wikimedia.org/wikipedia/commons/e/ea/Spark-logo-192x100p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129749"/>
            <a:ext cx="22860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66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06574" y="189434"/>
            <a:ext cx="10048720" cy="783225"/>
          </a:xfrm>
        </p:spPr>
        <p:txBody>
          <a:bodyPr/>
          <a:lstStyle/>
          <a:p>
            <a:r>
              <a:rPr lang="en-US" sz="4800" dirty="0">
                <a:solidFill>
                  <a:srgbClr val="00AEEF"/>
                </a:solidFill>
              </a:rPr>
              <a:t>Very active community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78" y="1341562"/>
            <a:ext cx="5784137" cy="41256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2558" y="1197546"/>
            <a:ext cx="42484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Most active Apache project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Release cycle Every 3 months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/>
              <a:t>Rich ecosystem</a:t>
            </a:r>
          </a:p>
        </p:txBody>
      </p:sp>
    </p:spTree>
    <p:extLst>
      <p:ext uri="{BB962C8B-B14F-4D97-AF65-F5344CB8AC3E}">
        <p14:creationId xmlns:p14="http://schemas.microsoft.com/office/powerpoint/2010/main" val="3199564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550590" y="333450"/>
            <a:ext cx="10048720" cy="783225"/>
          </a:xfrm>
        </p:spPr>
        <p:txBody>
          <a:bodyPr/>
          <a:lstStyle/>
          <a:p>
            <a:r>
              <a:rPr lang="en-US" sz="4800" dirty="0">
                <a:solidFill>
                  <a:srgbClr val="00AEEF"/>
                </a:solidFill>
              </a:rPr>
              <a:t>Getting started options</a:t>
            </a:r>
          </a:p>
        </p:txBody>
      </p:sp>
      <p:sp>
        <p:nvSpPr>
          <p:cNvPr id="3" name="Vertical Text Placeholder 5"/>
          <p:cNvSpPr>
            <a:spLocks noGrp="1"/>
          </p:cNvSpPr>
          <p:nvPr>
            <p:ph idx="1"/>
          </p:nvPr>
        </p:nvSpPr>
        <p:spPr>
          <a:xfrm>
            <a:off x="478582" y="1701602"/>
            <a:ext cx="9238406" cy="4112517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Local </a:t>
            </a: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>
                <a:sym typeface="Wingdings" panose="05000000000000000000" pitchFamily="2" charset="2"/>
              </a:rPr>
              <a:t>Download binaries (JRE needed to run)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>
                <a:sym typeface="Wingdings" panose="05000000000000000000" pitchFamily="2" charset="2"/>
              </a:rPr>
              <a:t>Compile from source code</a:t>
            </a:r>
            <a:endParaRPr lang="en-US" sz="2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Sandbox (virtual machine)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/>
              <a:t>Hortonworks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/>
              <a:t>Cloudera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/>
              <a:t>SyncFusion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Cloud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/>
              <a:t>Azure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/>
              <a:t>Amazon</a:t>
            </a:r>
          </a:p>
        </p:txBody>
      </p:sp>
    </p:spTree>
    <p:extLst>
      <p:ext uri="{BB962C8B-B14F-4D97-AF65-F5344CB8AC3E}">
        <p14:creationId xmlns:p14="http://schemas.microsoft.com/office/powerpoint/2010/main" val="3573794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590" y="1526165"/>
            <a:ext cx="2965405" cy="1822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Spark Shell </a:t>
            </a:r>
          </a:p>
          <a:p>
            <a:pPr>
              <a:buFontTx/>
              <a:buChar char="-"/>
            </a:pPr>
            <a:r>
              <a:rPr lang="en-US" sz="2800" dirty="0"/>
              <a:t>Scala</a:t>
            </a:r>
          </a:p>
          <a:p>
            <a:pPr>
              <a:buFontTx/>
              <a:buChar char="-"/>
            </a:pPr>
            <a:r>
              <a:rPr lang="en-US" sz="2800" dirty="0"/>
              <a:t>Python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50590" y="333450"/>
            <a:ext cx="10048720" cy="783225"/>
          </a:xfrm>
        </p:spPr>
        <p:txBody>
          <a:bodyPr/>
          <a:lstStyle/>
          <a:p>
            <a:r>
              <a:rPr lang="en-US" sz="4800" dirty="0">
                <a:solidFill>
                  <a:srgbClr val="00AEEF"/>
                </a:solidFill>
              </a:rPr>
              <a:t>Quick Start with interactive shells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111" y="1399769"/>
            <a:ext cx="4989431" cy="2322995"/>
          </a:xfrm>
          <a:prstGeom prst="rect">
            <a:avLst/>
          </a:prstGeom>
        </p:spPr>
      </p:pic>
      <p:pic>
        <p:nvPicPr>
          <p:cNvPr id="2050" name="Picture 2" descr="Image result for zeppelin spa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111" y="3758540"/>
            <a:ext cx="4992016" cy="262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50589" y="3722764"/>
            <a:ext cx="2965405" cy="1822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Notebooks</a:t>
            </a:r>
          </a:p>
          <a:p>
            <a:pPr>
              <a:buFontTx/>
              <a:buChar char="-"/>
            </a:pPr>
            <a:r>
              <a:rPr lang="en-US" sz="2800" dirty="0"/>
              <a:t>Zeppelin</a:t>
            </a:r>
          </a:p>
          <a:p>
            <a:pPr>
              <a:buFontTx/>
              <a:buChar char="-"/>
            </a:pPr>
            <a:r>
              <a:rPr lang="en-US" sz="2800" dirty="0" err="1"/>
              <a:t>Jupyter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9101106"/>
      </p:ext>
    </p:extLst>
  </p:cSld>
  <p:clrMapOvr>
    <a:masterClrMapping/>
  </p:clrMapOvr>
</p:sld>
</file>

<file path=ppt/theme/theme1.xml><?xml version="1.0" encoding="utf-8"?>
<a:theme xmlns:a="http://schemas.openxmlformats.org/drawingml/2006/main" name="Readify Theme">
  <a:themeElements>
    <a:clrScheme name="Readify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EEF"/>
      </a:accent1>
      <a:accent2>
        <a:srgbClr val="00A651"/>
      </a:accent2>
      <a:accent3>
        <a:srgbClr val="9B47C2"/>
      </a:accent3>
      <a:accent4>
        <a:srgbClr val="ED1C24"/>
      </a:accent4>
      <a:accent5>
        <a:srgbClr val="F7941D"/>
      </a:accent5>
      <a:accent6>
        <a:srgbClr val="CDFF00"/>
      </a:accent6>
      <a:hlink>
        <a:srgbClr val="000000"/>
      </a:hlink>
      <a:folHlink>
        <a:srgbClr val="000000"/>
      </a:folHlink>
    </a:clrScheme>
    <a:fontScheme name="Readif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adify PPT Template" id="{D3A8159E-EC5E-4BE2-A53D-4F41700401BB}" vid="{5675FB5C-C390-422A-BB07-322425CFE30C}"/>
    </a:ext>
  </a:extLst>
</a:theme>
</file>

<file path=ppt/theme/theme2.xml><?xml version="1.0" encoding="utf-8"?>
<a:theme xmlns:a="http://schemas.openxmlformats.org/drawingml/2006/main" name="Telstra-Template">
  <a:themeElements>
    <a:clrScheme name="Telstra_Blue Colours">
      <a:dk1>
        <a:srgbClr val="000000"/>
      </a:dk1>
      <a:lt1>
        <a:sysClr val="window" lastClr="FFFFFF"/>
      </a:lt1>
      <a:dk2>
        <a:srgbClr val="00AAFF"/>
      </a:dk2>
      <a:lt2>
        <a:srgbClr val="505050"/>
      </a:lt2>
      <a:accent1>
        <a:srgbClr val="002898"/>
      </a:accent1>
      <a:accent2>
        <a:srgbClr val="7EC3FF"/>
      </a:accent2>
      <a:accent3>
        <a:srgbClr val="0093E2"/>
      </a:accent3>
      <a:accent4>
        <a:srgbClr val="5800B1"/>
      </a:accent4>
      <a:accent5>
        <a:srgbClr val="7D74FF"/>
      </a:accent5>
      <a:accent6>
        <a:srgbClr val="C3B5FF"/>
      </a:accent6>
      <a:hlink>
        <a:srgbClr val="002898"/>
      </a:hlink>
      <a:folHlink>
        <a:srgbClr val="7EC3FF"/>
      </a:folHlink>
    </a:clrScheme>
    <a:fontScheme name="Telstra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lstra-Template">
  <a:themeElements>
    <a:clrScheme name="Telstra_Blue Colours">
      <a:dk1>
        <a:srgbClr val="000000"/>
      </a:dk1>
      <a:lt1>
        <a:sysClr val="window" lastClr="FFFFFF"/>
      </a:lt1>
      <a:dk2>
        <a:srgbClr val="00AAFF"/>
      </a:dk2>
      <a:lt2>
        <a:srgbClr val="505050"/>
      </a:lt2>
      <a:accent1>
        <a:srgbClr val="002898"/>
      </a:accent1>
      <a:accent2>
        <a:srgbClr val="7EC3FF"/>
      </a:accent2>
      <a:accent3>
        <a:srgbClr val="0093E2"/>
      </a:accent3>
      <a:accent4>
        <a:srgbClr val="5800B1"/>
      </a:accent4>
      <a:accent5>
        <a:srgbClr val="7D74FF"/>
      </a:accent5>
      <a:accent6>
        <a:srgbClr val="C3B5FF"/>
      </a:accent6>
      <a:hlink>
        <a:srgbClr val="002898"/>
      </a:hlink>
      <a:folHlink>
        <a:srgbClr val="7EC3FF"/>
      </a:folHlink>
    </a:clrScheme>
    <a:fontScheme name="Telstra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7f030e8-4f67-4190-9607-d401977c152d">RCDE-233-277</_dlc_DocId>
    <_dlc_DocIdUrl xmlns="27f030e8-4f67-4190-9607-d401977c152d">
      <Url>https://readify.sharepoint.com/sites/engagements/_layouts/15/DocIdRedir.aspx?ID=RCDE-233-277</Url>
      <Description>RCDE-233-277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6C340BD1FC5B499E56A439642D5016" ma:contentTypeVersion="3" ma:contentTypeDescription="Create a new document." ma:contentTypeScope="" ma:versionID="f9f7c2416114bcc18da9ab0fb782992e">
  <xsd:schema xmlns:xsd="http://www.w3.org/2001/XMLSchema" xmlns:xs="http://www.w3.org/2001/XMLSchema" xmlns:p="http://schemas.microsoft.com/office/2006/metadata/properties" xmlns:ns2="27f030e8-4f67-4190-9607-d401977c152d" targetNamespace="http://schemas.microsoft.com/office/2006/metadata/properties" ma:root="true" ma:fieldsID="01033078ee99b390e92dcb3037a730a0" ns2:_="">
    <xsd:import namespace="27f030e8-4f67-4190-9607-d401977c152d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f030e8-4f67-4190-9607-d401977c152d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2" nillable="true" ma:displayName="Sharing Hint Hash" ma:internalName="SharingHintHash" ma:readOnly="true">
      <xsd:simpleType>
        <xsd:restriction base="dms:Text"/>
      </xsd:simple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E2CBD0-0655-4F72-B781-DDFE0B9D4E88}">
  <ds:schemaRefs>
    <ds:schemaRef ds:uri="http://schemas.microsoft.com/office/2006/metadata/properties"/>
    <ds:schemaRef ds:uri="27f030e8-4f67-4190-9607-d401977c152d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420F424-FE5F-4167-90B4-7026CF49E1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f030e8-4f67-4190-9607-d401977c15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CF014B-9E10-405A-89FC-E661A34D61BB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E29F821E-9632-44CA-82CE-67CBF4DEB0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Readify%20PPT%20Template</Template>
  <TotalTime>5956</TotalTime>
  <Words>964</Words>
  <Application>Microsoft Office PowerPoint</Application>
  <PresentationFormat>Custom</PresentationFormat>
  <Paragraphs>196</Paragraphs>
  <Slides>30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7" baseType="lpstr">
      <vt:lpstr>Arial</vt:lpstr>
      <vt:lpstr>Calibri</vt:lpstr>
      <vt:lpstr>Consolas</vt:lpstr>
      <vt:lpstr>Courier New</vt:lpstr>
      <vt:lpstr>Helvetica Neue Light</vt:lpstr>
      <vt:lpstr>Lucida Console</vt:lpstr>
      <vt:lpstr>Lucida Grande</vt:lpstr>
      <vt:lpstr>Lucida Sans</vt:lpstr>
      <vt:lpstr>NldndgFhhmgkUtopiaStd-Italic</vt:lpstr>
      <vt:lpstr>Segoe UI</vt:lpstr>
      <vt:lpstr>SegoeUI</vt:lpstr>
      <vt:lpstr>SegoeUI-Bold</vt:lpstr>
      <vt:lpstr>SegoeUI-Semilight</vt:lpstr>
      <vt:lpstr>Wingdings</vt:lpstr>
      <vt:lpstr>Readify Theme</vt:lpstr>
      <vt:lpstr>Telstra-Template</vt:lpstr>
      <vt:lpstr>1_Telstra-Template</vt:lpstr>
      <vt:lpstr>Big data made easy with</vt:lpstr>
      <vt:lpstr>Agenda</vt:lpstr>
      <vt:lpstr>Quick Questionnaire</vt:lpstr>
      <vt:lpstr>Hadoop limitations for certain apps</vt:lpstr>
      <vt:lpstr>Spark word count teaser</vt:lpstr>
      <vt:lpstr>About Apache Spark</vt:lpstr>
      <vt:lpstr>Very active community</vt:lpstr>
      <vt:lpstr>Getting started options</vt:lpstr>
      <vt:lpstr>Quick Start with interactive shells</vt:lpstr>
      <vt:lpstr>Execution Flow</vt:lpstr>
      <vt:lpstr>Spark Stack</vt:lpstr>
      <vt:lpstr>Key Concepts</vt:lpstr>
      <vt:lpstr>Creating RDDs (our IEnumerable)</vt:lpstr>
      <vt:lpstr>Basic Operations</vt:lpstr>
      <vt:lpstr>Practical Example</vt:lpstr>
      <vt:lpstr>Choose right tool for the job</vt:lpstr>
      <vt:lpstr>Choose right tool for the job</vt:lpstr>
      <vt:lpstr>Demo applications</vt:lpstr>
      <vt:lpstr>Optimisation hints – Speed Justification</vt:lpstr>
      <vt:lpstr>Monitoring and diagnostics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made easy with Spark</dc:title>
  <dc:subject/>
  <dc:creator>yousry.mohamed@readify.net</dc:creator>
  <cp:keywords>Big data made easy with Spark</cp:keywords>
  <dc:description/>
  <cp:lastModifiedBy>Yousry Mohamed</cp:lastModifiedBy>
  <cp:revision>370</cp:revision>
  <dcterms:created xsi:type="dcterms:W3CDTF">2014-05-28T05:50:23Z</dcterms:created>
  <dcterms:modified xsi:type="dcterms:W3CDTF">2016-11-15T07:59:38Z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0x010100416C340BD1FC5B499E56A439642D5016</vt:lpwstr>
  </property>
  <property fmtid="{D5CDD505-2E9C-101B-9397-08002B2CF9AE}" pid="3" name="_dlc_DocIdItemGuid">
    <vt:lpwstr>4d08daa8-1422-4d10-9560-03711df26a44</vt:lpwstr>
  </property>
</Properties>
</file>